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66" r:id="rId4"/>
    <p:sldId id="278" r:id="rId5"/>
    <p:sldId id="269" r:id="rId6"/>
    <p:sldId id="270" r:id="rId7"/>
    <p:sldId id="271" r:id="rId8"/>
    <p:sldId id="272" r:id="rId9"/>
    <p:sldId id="280" r:id="rId10"/>
    <p:sldId id="279" r:id="rId11"/>
    <p:sldId id="273" r:id="rId12"/>
    <p:sldId id="274" r:id="rId13"/>
    <p:sldId id="281" r:id="rId14"/>
    <p:sldId id="275" r:id="rId15"/>
    <p:sldId id="282" r:id="rId16"/>
    <p:sldId id="283" r:id="rId17"/>
    <p:sldId id="305" r:id="rId18"/>
    <p:sldId id="288" r:id="rId19"/>
    <p:sldId id="285" r:id="rId20"/>
    <p:sldId id="286" r:id="rId21"/>
    <p:sldId id="289" r:id="rId22"/>
    <p:sldId id="290" r:id="rId23"/>
    <p:sldId id="291" r:id="rId24"/>
    <p:sldId id="292" r:id="rId25"/>
    <p:sldId id="293" r:id="rId26"/>
    <p:sldId id="302" r:id="rId27"/>
    <p:sldId id="294" r:id="rId28"/>
    <p:sldId id="297" r:id="rId29"/>
    <p:sldId id="295" r:id="rId30"/>
    <p:sldId id="301" r:id="rId31"/>
    <p:sldId id="303" r:id="rId32"/>
    <p:sldId id="304" r:id="rId33"/>
    <p:sldId id="298" r:id="rId34"/>
    <p:sldId id="296" r:id="rId35"/>
    <p:sldId id="299" r:id="rId36"/>
    <p:sldId id="287" r:id="rId37"/>
    <p:sldId id="265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7E7A"/>
    <a:srgbClr val="55BABA"/>
    <a:srgbClr val="56BABA"/>
    <a:srgbClr val="EB9911"/>
    <a:srgbClr val="528480"/>
    <a:srgbClr val="FFF1CF"/>
    <a:srgbClr val="548481"/>
    <a:srgbClr val="4E807C"/>
    <a:srgbClr val="4C7E7A"/>
    <a:srgbClr val="508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9E6054-4F05-490E-95DA-B632C2372B4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6724627-FBA0-42B4-B1ED-7FC12C4A2B9E}">
      <dgm:prSet phldrT="[Text]" custT="1"/>
      <dgm:spPr>
        <a:solidFill>
          <a:srgbClr val="4B7E7A"/>
        </a:solidFill>
        <a:ln>
          <a:solidFill>
            <a:schemeClr val="accent1"/>
          </a:solidFill>
        </a:ln>
      </dgm:spPr>
      <dgm:t>
        <a:bodyPr/>
        <a:lstStyle/>
        <a:p>
          <a:r>
            <a:rPr lang="pt-BR" sz="1600" b="1" dirty="0"/>
            <a:t>Grupo de Trabalho</a:t>
          </a:r>
        </a:p>
      </dgm:t>
    </dgm:pt>
    <dgm:pt modelId="{081B38E7-7D6C-46B2-AAEF-311E30A1D7AF}" type="parTrans" cxnId="{31D99D8C-C493-46FD-8B89-77E67F86C7D5}">
      <dgm:prSet/>
      <dgm:spPr/>
      <dgm:t>
        <a:bodyPr/>
        <a:lstStyle/>
        <a:p>
          <a:endParaRPr lang="pt-BR"/>
        </a:p>
      </dgm:t>
    </dgm:pt>
    <dgm:pt modelId="{C8B745C6-3B17-42BB-B6A0-071E791F96D6}" type="sibTrans" cxnId="{31D99D8C-C493-46FD-8B89-77E67F86C7D5}">
      <dgm:prSet/>
      <dgm:spPr/>
      <dgm:t>
        <a:bodyPr/>
        <a:lstStyle/>
        <a:p>
          <a:endParaRPr lang="pt-BR"/>
        </a:p>
      </dgm:t>
    </dgm:pt>
    <dgm:pt modelId="{C65344B6-A4DA-4C61-98E3-5DE017B838BD}">
      <dgm:prSet phldrT="[Text]" custT="1"/>
      <dgm:spPr/>
      <dgm:t>
        <a:bodyPr/>
        <a:lstStyle/>
        <a:p>
          <a:r>
            <a:rPr lang="pt-BR" sz="1400" dirty="0">
              <a:solidFill>
                <a:srgbClr val="4B7E7A"/>
              </a:solidFill>
            </a:rPr>
            <a:t>MPSC</a:t>
          </a:r>
        </a:p>
      </dgm:t>
    </dgm:pt>
    <dgm:pt modelId="{E38DCC8B-F0B4-4560-B6AE-312F8DB19729}" type="parTrans" cxnId="{C7560D8E-94A8-4340-84A3-D4746CFCD841}">
      <dgm:prSet/>
      <dgm:spPr/>
      <dgm:t>
        <a:bodyPr/>
        <a:lstStyle/>
        <a:p>
          <a:endParaRPr lang="pt-BR"/>
        </a:p>
      </dgm:t>
    </dgm:pt>
    <dgm:pt modelId="{61471003-5E17-4FA8-8588-EAE42F24AC02}" type="sibTrans" cxnId="{C7560D8E-94A8-4340-84A3-D4746CFCD841}">
      <dgm:prSet/>
      <dgm:spPr/>
      <dgm:t>
        <a:bodyPr/>
        <a:lstStyle/>
        <a:p>
          <a:endParaRPr lang="pt-BR"/>
        </a:p>
      </dgm:t>
    </dgm:pt>
    <dgm:pt modelId="{C7BB18B1-611B-4648-A0F8-881B61B7D59C}">
      <dgm:prSet phldrT="[Text]" custT="1"/>
      <dgm:spPr>
        <a:solidFill>
          <a:srgbClr val="4B7E7A"/>
        </a:solidFill>
      </dgm:spPr>
      <dgm:t>
        <a:bodyPr/>
        <a:lstStyle/>
        <a:p>
          <a:r>
            <a:rPr lang="pt-BR" sz="1600" b="1" dirty="0"/>
            <a:t>Experiências </a:t>
          </a:r>
        </a:p>
      </dgm:t>
    </dgm:pt>
    <dgm:pt modelId="{203E4277-DC6B-4F9D-8837-31BB9E6B9DCE}" type="sibTrans" cxnId="{0C990A9C-1840-45E0-ADD1-4F348378026A}">
      <dgm:prSet/>
      <dgm:spPr/>
      <dgm:t>
        <a:bodyPr/>
        <a:lstStyle/>
        <a:p>
          <a:endParaRPr lang="pt-BR"/>
        </a:p>
      </dgm:t>
    </dgm:pt>
    <dgm:pt modelId="{22B9D166-8549-4CCF-A6EB-15CD916837AB}" type="parTrans" cxnId="{0C990A9C-1840-45E0-ADD1-4F348378026A}">
      <dgm:prSet/>
      <dgm:spPr/>
      <dgm:t>
        <a:bodyPr/>
        <a:lstStyle/>
        <a:p>
          <a:endParaRPr lang="pt-BR"/>
        </a:p>
      </dgm:t>
    </dgm:pt>
    <dgm:pt modelId="{4AB0B80E-5E92-4B91-B71A-36B1B78F78F6}">
      <dgm:prSet phldrT="[Text]" custT="1"/>
      <dgm:spPr/>
      <dgm:t>
        <a:bodyPr/>
        <a:lstStyle/>
        <a:p>
          <a:r>
            <a:rPr lang="pt-BR" sz="1400" dirty="0">
              <a:solidFill>
                <a:srgbClr val="4B7E7A"/>
              </a:solidFill>
            </a:rPr>
            <a:t>FECAM</a:t>
          </a:r>
        </a:p>
      </dgm:t>
    </dgm:pt>
    <dgm:pt modelId="{6AA3A335-611A-426C-A8DD-08A5CC011015}" type="parTrans" cxnId="{D0D0ED7F-BFFA-420C-A9A8-CA377CF3177B}">
      <dgm:prSet/>
      <dgm:spPr/>
      <dgm:t>
        <a:bodyPr/>
        <a:lstStyle/>
        <a:p>
          <a:endParaRPr lang="pt-BR"/>
        </a:p>
      </dgm:t>
    </dgm:pt>
    <dgm:pt modelId="{0C6DB0CB-3726-4191-8C90-058BAF98FE30}" type="sibTrans" cxnId="{D0D0ED7F-BFFA-420C-A9A8-CA377CF3177B}">
      <dgm:prSet/>
      <dgm:spPr/>
      <dgm:t>
        <a:bodyPr/>
        <a:lstStyle/>
        <a:p>
          <a:endParaRPr lang="pt-BR"/>
        </a:p>
      </dgm:t>
    </dgm:pt>
    <dgm:pt modelId="{261F5D50-1AF4-4200-8BB3-6F743CBA13C9}">
      <dgm:prSet phldrT="[Text]" custT="1"/>
      <dgm:spPr/>
      <dgm:t>
        <a:bodyPr/>
        <a:lstStyle/>
        <a:p>
          <a:r>
            <a:rPr lang="pt-BR" sz="1400" dirty="0">
              <a:solidFill>
                <a:srgbClr val="4B7E7A"/>
              </a:solidFill>
            </a:rPr>
            <a:t>SAS</a:t>
          </a:r>
        </a:p>
      </dgm:t>
    </dgm:pt>
    <dgm:pt modelId="{18CC83A0-9823-40F8-A233-CBECD6793918}" type="parTrans" cxnId="{F08A456F-A8B3-4960-83B3-AC6763613DEE}">
      <dgm:prSet/>
      <dgm:spPr/>
      <dgm:t>
        <a:bodyPr/>
        <a:lstStyle/>
        <a:p>
          <a:endParaRPr lang="pt-BR"/>
        </a:p>
      </dgm:t>
    </dgm:pt>
    <dgm:pt modelId="{270939CD-7553-4933-87CB-9A72F7430C0C}" type="sibTrans" cxnId="{F08A456F-A8B3-4960-83B3-AC6763613DEE}">
      <dgm:prSet/>
      <dgm:spPr/>
      <dgm:t>
        <a:bodyPr/>
        <a:lstStyle/>
        <a:p>
          <a:endParaRPr lang="pt-BR"/>
        </a:p>
      </dgm:t>
    </dgm:pt>
    <dgm:pt modelId="{7B27112E-05D1-4628-A0FC-AF13A12B5C2B}">
      <dgm:prSet phldrT="[Text]" custT="1"/>
      <dgm:spPr/>
      <dgm:t>
        <a:bodyPr/>
        <a:lstStyle/>
        <a:p>
          <a:r>
            <a:rPr lang="pt-BR" sz="1400" dirty="0">
              <a:solidFill>
                <a:srgbClr val="4B7E7A"/>
              </a:solidFill>
            </a:rPr>
            <a:t>CEDCA</a:t>
          </a:r>
        </a:p>
      </dgm:t>
    </dgm:pt>
    <dgm:pt modelId="{4BC16772-0BD4-4676-BBB7-4056085C8282}" type="parTrans" cxnId="{1364F4B9-CEEF-4F88-9959-FBE2AA911D5D}">
      <dgm:prSet/>
      <dgm:spPr/>
      <dgm:t>
        <a:bodyPr/>
        <a:lstStyle/>
        <a:p>
          <a:endParaRPr lang="pt-BR"/>
        </a:p>
      </dgm:t>
    </dgm:pt>
    <dgm:pt modelId="{349A03C5-F599-4308-AA69-5B58256D110B}" type="sibTrans" cxnId="{1364F4B9-CEEF-4F88-9959-FBE2AA911D5D}">
      <dgm:prSet/>
      <dgm:spPr/>
      <dgm:t>
        <a:bodyPr/>
        <a:lstStyle/>
        <a:p>
          <a:endParaRPr lang="pt-BR"/>
        </a:p>
      </dgm:t>
    </dgm:pt>
    <dgm:pt modelId="{01BC82C8-B816-4135-84F3-00F387102279}">
      <dgm:prSet phldrT="[Text]"/>
      <dgm:spPr/>
      <dgm:t>
        <a:bodyPr/>
        <a:lstStyle/>
        <a:p>
          <a:endParaRPr lang="pt-BR" sz="1300" dirty="0"/>
        </a:p>
      </dgm:t>
    </dgm:pt>
    <dgm:pt modelId="{236BD3F5-3098-441E-BCD7-651040888D3B}" type="parTrans" cxnId="{6864906C-BFD4-438C-85CF-B48F426D02EE}">
      <dgm:prSet/>
      <dgm:spPr/>
      <dgm:t>
        <a:bodyPr/>
        <a:lstStyle/>
        <a:p>
          <a:endParaRPr lang="pt-BR"/>
        </a:p>
      </dgm:t>
    </dgm:pt>
    <dgm:pt modelId="{DC95AE9C-9F9C-43D0-8FF4-E817E87CEAEB}" type="sibTrans" cxnId="{6864906C-BFD4-438C-85CF-B48F426D02EE}">
      <dgm:prSet/>
      <dgm:spPr/>
      <dgm:t>
        <a:bodyPr/>
        <a:lstStyle/>
        <a:p>
          <a:endParaRPr lang="pt-BR"/>
        </a:p>
      </dgm:t>
    </dgm:pt>
    <dgm:pt modelId="{C669D3B1-9D83-4F42-A5F5-9D5EC5BC9FFB}">
      <dgm:prSet phldrT="[Text]" custT="1"/>
      <dgm:spPr/>
      <dgm:t>
        <a:bodyPr/>
        <a:lstStyle/>
        <a:p>
          <a:r>
            <a:rPr lang="pt-BR" sz="1400" dirty="0">
              <a:solidFill>
                <a:srgbClr val="4B7E7A"/>
              </a:solidFill>
            </a:rPr>
            <a:t>ACCT</a:t>
          </a:r>
        </a:p>
      </dgm:t>
    </dgm:pt>
    <dgm:pt modelId="{C7525560-79DB-4E6B-BB1C-1AE6CE43881A}" type="parTrans" cxnId="{A25240D3-B9AB-4E03-A11B-F21B6B693AB9}">
      <dgm:prSet/>
      <dgm:spPr/>
      <dgm:t>
        <a:bodyPr/>
        <a:lstStyle/>
        <a:p>
          <a:endParaRPr lang="pt-BR"/>
        </a:p>
      </dgm:t>
    </dgm:pt>
    <dgm:pt modelId="{036747D3-BB0B-4219-AF83-FCFCB8962160}" type="sibTrans" cxnId="{A25240D3-B9AB-4E03-A11B-F21B6B693AB9}">
      <dgm:prSet/>
      <dgm:spPr/>
      <dgm:t>
        <a:bodyPr/>
        <a:lstStyle/>
        <a:p>
          <a:endParaRPr lang="pt-BR"/>
        </a:p>
      </dgm:t>
    </dgm:pt>
    <dgm:pt modelId="{123349B9-AC88-4C53-971B-A3D0E329E329}">
      <dgm:prSet phldrT="[Text]" custT="1"/>
      <dgm:spPr/>
      <dgm:t>
        <a:bodyPr/>
        <a:lstStyle/>
        <a:p>
          <a:r>
            <a:rPr lang="pt-BR" sz="1400" dirty="0">
              <a:solidFill>
                <a:srgbClr val="4B7E7A"/>
              </a:solidFill>
            </a:rPr>
            <a:t>Tribunal de Justiça</a:t>
          </a:r>
        </a:p>
      </dgm:t>
    </dgm:pt>
    <dgm:pt modelId="{07AC73EF-FCAB-465A-9D9F-00F9769E39A1}" type="parTrans" cxnId="{C1C3D52D-3C54-45E1-B6F7-0EFEBADB0D1D}">
      <dgm:prSet/>
      <dgm:spPr/>
      <dgm:t>
        <a:bodyPr/>
        <a:lstStyle/>
        <a:p>
          <a:endParaRPr lang="pt-BR"/>
        </a:p>
      </dgm:t>
    </dgm:pt>
    <dgm:pt modelId="{1FBED615-8EAE-4D12-88A2-A8EF967576CD}" type="sibTrans" cxnId="{C1C3D52D-3C54-45E1-B6F7-0EFEBADB0D1D}">
      <dgm:prSet/>
      <dgm:spPr/>
      <dgm:t>
        <a:bodyPr/>
        <a:lstStyle/>
        <a:p>
          <a:endParaRPr lang="pt-BR"/>
        </a:p>
      </dgm:t>
    </dgm:pt>
    <dgm:pt modelId="{3B1FEA34-7212-4DAD-BE36-1441F5FFF36F}" type="pres">
      <dgm:prSet presAssocID="{E49E6054-4F05-490E-95DA-B632C2372B4E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132DC316-A9AA-41BE-B34A-6370D80638AE}" type="pres">
      <dgm:prSet presAssocID="{E49E6054-4F05-490E-95DA-B632C2372B4E}" presName="cycle" presStyleCnt="0"/>
      <dgm:spPr/>
    </dgm:pt>
    <dgm:pt modelId="{71771578-1492-41B7-9110-0A4CCBDC46A7}" type="pres">
      <dgm:prSet presAssocID="{E49E6054-4F05-490E-95DA-B632C2372B4E}" presName="centerShape" presStyleCnt="0"/>
      <dgm:spPr/>
    </dgm:pt>
    <dgm:pt modelId="{68F6E8A1-7634-48B2-9638-8D7D6B497958}" type="pres">
      <dgm:prSet presAssocID="{E49E6054-4F05-490E-95DA-B632C2372B4E}" presName="connSite" presStyleLbl="node1" presStyleIdx="0" presStyleCnt="3"/>
      <dgm:spPr/>
    </dgm:pt>
    <dgm:pt modelId="{510194B6-E504-4ED8-B4A1-A12E2BE58C4C}" type="pres">
      <dgm:prSet presAssocID="{E49E6054-4F05-490E-95DA-B632C2372B4E}" presName="visible" presStyleLbl="node1" presStyleIdx="0" presStyleCnt="3"/>
      <dgm:spPr>
        <a:solidFill>
          <a:srgbClr val="4B7E7A"/>
        </a:solidFill>
      </dgm:spPr>
    </dgm:pt>
    <dgm:pt modelId="{2945170B-9FA9-44FB-86FB-75DFA912B69F}" type="pres">
      <dgm:prSet presAssocID="{081B38E7-7D6C-46B2-AAEF-311E30A1D7AF}" presName="Name25" presStyleLbl="parChTrans1D1" presStyleIdx="0" presStyleCnt="2"/>
      <dgm:spPr/>
    </dgm:pt>
    <dgm:pt modelId="{35CF8584-DE10-4703-991F-B6DA25AEBCE0}" type="pres">
      <dgm:prSet presAssocID="{C6724627-FBA0-42B4-B1ED-7FC12C4A2B9E}" presName="node" presStyleCnt="0"/>
      <dgm:spPr/>
    </dgm:pt>
    <dgm:pt modelId="{1E99FBDB-E630-4E03-BF2F-4FFE76DFBF62}" type="pres">
      <dgm:prSet presAssocID="{C6724627-FBA0-42B4-B1ED-7FC12C4A2B9E}" presName="parentNode" presStyleLbl="node1" presStyleIdx="1" presStyleCnt="3" custLinFactNeighborY="1816">
        <dgm:presLayoutVars>
          <dgm:chMax val="1"/>
          <dgm:bulletEnabled val="1"/>
        </dgm:presLayoutVars>
      </dgm:prSet>
      <dgm:spPr/>
    </dgm:pt>
    <dgm:pt modelId="{C7694FD0-8E8B-4DBD-9A5C-33E2322DBF16}" type="pres">
      <dgm:prSet presAssocID="{C6724627-FBA0-42B4-B1ED-7FC12C4A2B9E}" presName="childNode" presStyleLbl="revTx" presStyleIdx="0" presStyleCnt="1">
        <dgm:presLayoutVars>
          <dgm:bulletEnabled val="1"/>
        </dgm:presLayoutVars>
      </dgm:prSet>
      <dgm:spPr/>
    </dgm:pt>
    <dgm:pt modelId="{81A7DC22-4319-4F39-A041-657A27467D82}" type="pres">
      <dgm:prSet presAssocID="{22B9D166-8549-4CCF-A6EB-15CD916837AB}" presName="Name25" presStyleLbl="parChTrans1D1" presStyleIdx="1" presStyleCnt="2"/>
      <dgm:spPr/>
    </dgm:pt>
    <dgm:pt modelId="{CFC7D566-00E2-4458-BB9B-2EE98867DE64}" type="pres">
      <dgm:prSet presAssocID="{C7BB18B1-611B-4648-A0F8-881B61B7D59C}" presName="node" presStyleCnt="0"/>
      <dgm:spPr/>
    </dgm:pt>
    <dgm:pt modelId="{15AC9F0B-58D1-4FD8-AFC7-F176BB50A4AC}" type="pres">
      <dgm:prSet presAssocID="{C7BB18B1-611B-4648-A0F8-881B61B7D59C}" presName="parentNode" presStyleLbl="node1" presStyleIdx="2" presStyleCnt="3">
        <dgm:presLayoutVars>
          <dgm:chMax val="1"/>
          <dgm:bulletEnabled val="1"/>
        </dgm:presLayoutVars>
      </dgm:prSet>
      <dgm:spPr/>
    </dgm:pt>
    <dgm:pt modelId="{5ED2BF31-D4C1-4C19-9A2C-672C84EAF419}" type="pres">
      <dgm:prSet presAssocID="{C7BB18B1-611B-4648-A0F8-881B61B7D59C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812D3D22-2E7B-47AB-8CB3-ACB8EC6E99A0}" type="presOf" srcId="{C6724627-FBA0-42B4-B1ED-7FC12C4A2B9E}" destId="{1E99FBDB-E630-4E03-BF2F-4FFE76DFBF62}" srcOrd="0" destOrd="0" presId="urn:microsoft.com/office/officeart/2005/8/layout/radial2"/>
    <dgm:cxn modelId="{89FCD723-47E0-41FB-9D70-CCBEB50AD77E}" type="presOf" srcId="{7B27112E-05D1-4628-A0FC-AF13A12B5C2B}" destId="{C7694FD0-8E8B-4DBD-9A5C-33E2322DBF16}" srcOrd="0" destOrd="3" presId="urn:microsoft.com/office/officeart/2005/8/layout/radial2"/>
    <dgm:cxn modelId="{A0C2362A-E2AC-4AAD-8040-08C032E79895}" type="presOf" srcId="{C669D3B1-9D83-4F42-A5F5-9D5EC5BC9FFB}" destId="{C7694FD0-8E8B-4DBD-9A5C-33E2322DBF16}" srcOrd="0" destOrd="4" presId="urn:microsoft.com/office/officeart/2005/8/layout/radial2"/>
    <dgm:cxn modelId="{C1C3D52D-3C54-45E1-B6F7-0EFEBADB0D1D}" srcId="{C6724627-FBA0-42B4-B1ED-7FC12C4A2B9E}" destId="{123349B9-AC88-4C53-971B-A3D0E329E329}" srcOrd="5" destOrd="0" parTransId="{07AC73EF-FCAB-465A-9D9F-00F9769E39A1}" sibTransId="{1FBED615-8EAE-4D12-88A2-A8EF967576CD}"/>
    <dgm:cxn modelId="{6864906C-BFD4-438C-85CF-B48F426D02EE}" srcId="{C6724627-FBA0-42B4-B1ED-7FC12C4A2B9E}" destId="{01BC82C8-B816-4135-84F3-00F387102279}" srcOrd="6" destOrd="0" parTransId="{236BD3F5-3098-441E-BCD7-651040888D3B}" sibTransId="{DC95AE9C-9F9C-43D0-8FF4-E817E87CEAEB}"/>
    <dgm:cxn modelId="{63AEA16D-ED91-4674-BA0D-5076A5FF9854}" type="presOf" srcId="{C65344B6-A4DA-4C61-98E3-5DE017B838BD}" destId="{C7694FD0-8E8B-4DBD-9A5C-33E2322DBF16}" srcOrd="0" destOrd="0" presId="urn:microsoft.com/office/officeart/2005/8/layout/radial2"/>
    <dgm:cxn modelId="{F08A456F-A8B3-4960-83B3-AC6763613DEE}" srcId="{C6724627-FBA0-42B4-B1ED-7FC12C4A2B9E}" destId="{261F5D50-1AF4-4200-8BB3-6F743CBA13C9}" srcOrd="2" destOrd="0" parTransId="{18CC83A0-9823-40F8-A233-CBECD6793918}" sibTransId="{270939CD-7553-4933-87CB-9A72F7430C0C}"/>
    <dgm:cxn modelId="{D0D0ED7F-BFFA-420C-A9A8-CA377CF3177B}" srcId="{C6724627-FBA0-42B4-B1ED-7FC12C4A2B9E}" destId="{4AB0B80E-5E92-4B91-B71A-36B1B78F78F6}" srcOrd="1" destOrd="0" parTransId="{6AA3A335-611A-426C-A8DD-08A5CC011015}" sibTransId="{0C6DB0CB-3726-4191-8C90-058BAF98FE30}"/>
    <dgm:cxn modelId="{659E3B83-9ABD-4282-B3AA-B04164BBCECE}" type="presOf" srcId="{E49E6054-4F05-490E-95DA-B632C2372B4E}" destId="{3B1FEA34-7212-4DAD-BE36-1441F5FFF36F}" srcOrd="0" destOrd="0" presId="urn:microsoft.com/office/officeart/2005/8/layout/radial2"/>
    <dgm:cxn modelId="{31D99D8C-C493-46FD-8B89-77E67F86C7D5}" srcId="{E49E6054-4F05-490E-95DA-B632C2372B4E}" destId="{C6724627-FBA0-42B4-B1ED-7FC12C4A2B9E}" srcOrd="0" destOrd="0" parTransId="{081B38E7-7D6C-46B2-AAEF-311E30A1D7AF}" sibTransId="{C8B745C6-3B17-42BB-B6A0-071E791F96D6}"/>
    <dgm:cxn modelId="{C7560D8E-94A8-4340-84A3-D4746CFCD841}" srcId="{C6724627-FBA0-42B4-B1ED-7FC12C4A2B9E}" destId="{C65344B6-A4DA-4C61-98E3-5DE017B838BD}" srcOrd="0" destOrd="0" parTransId="{E38DCC8B-F0B4-4560-B6AE-312F8DB19729}" sibTransId="{61471003-5E17-4FA8-8588-EAE42F24AC02}"/>
    <dgm:cxn modelId="{0C990A9C-1840-45E0-ADD1-4F348378026A}" srcId="{E49E6054-4F05-490E-95DA-B632C2372B4E}" destId="{C7BB18B1-611B-4648-A0F8-881B61B7D59C}" srcOrd="1" destOrd="0" parTransId="{22B9D166-8549-4CCF-A6EB-15CD916837AB}" sibTransId="{203E4277-DC6B-4F9D-8837-31BB9E6B9DCE}"/>
    <dgm:cxn modelId="{80A99DA4-D500-45DC-B1E2-CCE57091DBA7}" type="presOf" srcId="{081B38E7-7D6C-46B2-AAEF-311E30A1D7AF}" destId="{2945170B-9FA9-44FB-86FB-75DFA912B69F}" srcOrd="0" destOrd="0" presId="urn:microsoft.com/office/officeart/2005/8/layout/radial2"/>
    <dgm:cxn modelId="{1364F4B9-CEEF-4F88-9959-FBE2AA911D5D}" srcId="{C6724627-FBA0-42B4-B1ED-7FC12C4A2B9E}" destId="{7B27112E-05D1-4628-A0FC-AF13A12B5C2B}" srcOrd="3" destOrd="0" parTransId="{4BC16772-0BD4-4676-BBB7-4056085C8282}" sibTransId="{349A03C5-F599-4308-AA69-5B58256D110B}"/>
    <dgm:cxn modelId="{BFE283BC-3EBE-4DB7-B40F-CC4F6576D285}" type="presOf" srcId="{01BC82C8-B816-4135-84F3-00F387102279}" destId="{C7694FD0-8E8B-4DBD-9A5C-33E2322DBF16}" srcOrd="0" destOrd="6" presId="urn:microsoft.com/office/officeart/2005/8/layout/radial2"/>
    <dgm:cxn modelId="{AE109AC1-6661-418D-9676-0F675E697DE7}" type="presOf" srcId="{4AB0B80E-5E92-4B91-B71A-36B1B78F78F6}" destId="{C7694FD0-8E8B-4DBD-9A5C-33E2322DBF16}" srcOrd="0" destOrd="1" presId="urn:microsoft.com/office/officeart/2005/8/layout/radial2"/>
    <dgm:cxn modelId="{A25240D3-B9AB-4E03-A11B-F21B6B693AB9}" srcId="{C6724627-FBA0-42B4-B1ED-7FC12C4A2B9E}" destId="{C669D3B1-9D83-4F42-A5F5-9D5EC5BC9FFB}" srcOrd="4" destOrd="0" parTransId="{C7525560-79DB-4E6B-BB1C-1AE6CE43881A}" sibTransId="{036747D3-BB0B-4219-AF83-FCFCB8962160}"/>
    <dgm:cxn modelId="{ADFEA5DB-6E7A-4601-A1B8-EF15C1DA9D00}" type="presOf" srcId="{22B9D166-8549-4CCF-A6EB-15CD916837AB}" destId="{81A7DC22-4319-4F39-A041-657A27467D82}" srcOrd="0" destOrd="0" presId="urn:microsoft.com/office/officeart/2005/8/layout/radial2"/>
    <dgm:cxn modelId="{C55636E3-8608-4EED-A0C3-D489C2F1A7FD}" type="presOf" srcId="{123349B9-AC88-4C53-971B-A3D0E329E329}" destId="{C7694FD0-8E8B-4DBD-9A5C-33E2322DBF16}" srcOrd="0" destOrd="5" presId="urn:microsoft.com/office/officeart/2005/8/layout/radial2"/>
    <dgm:cxn modelId="{757BB8F1-D3FB-4D49-884B-844D822ACD22}" type="presOf" srcId="{C7BB18B1-611B-4648-A0F8-881B61B7D59C}" destId="{15AC9F0B-58D1-4FD8-AFC7-F176BB50A4AC}" srcOrd="0" destOrd="0" presId="urn:microsoft.com/office/officeart/2005/8/layout/radial2"/>
    <dgm:cxn modelId="{709937F3-F59A-4624-B7C2-5FC8E2B68CCC}" type="presOf" srcId="{261F5D50-1AF4-4200-8BB3-6F743CBA13C9}" destId="{C7694FD0-8E8B-4DBD-9A5C-33E2322DBF16}" srcOrd="0" destOrd="2" presId="urn:microsoft.com/office/officeart/2005/8/layout/radial2"/>
    <dgm:cxn modelId="{A8593689-8C5C-4D20-AC4F-2152358FD6FB}" type="presParOf" srcId="{3B1FEA34-7212-4DAD-BE36-1441F5FFF36F}" destId="{132DC316-A9AA-41BE-B34A-6370D80638AE}" srcOrd="0" destOrd="0" presId="urn:microsoft.com/office/officeart/2005/8/layout/radial2"/>
    <dgm:cxn modelId="{771C1ADB-B5FD-400A-A6C2-9830D46B73D7}" type="presParOf" srcId="{132DC316-A9AA-41BE-B34A-6370D80638AE}" destId="{71771578-1492-41B7-9110-0A4CCBDC46A7}" srcOrd="0" destOrd="0" presId="urn:microsoft.com/office/officeart/2005/8/layout/radial2"/>
    <dgm:cxn modelId="{5DF5D2CA-8BB1-4433-8F00-8D0D2E0470C1}" type="presParOf" srcId="{71771578-1492-41B7-9110-0A4CCBDC46A7}" destId="{68F6E8A1-7634-48B2-9638-8D7D6B497958}" srcOrd="0" destOrd="0" presId="urn:microsoft.com/office/officeart/2005/8/layout/radial2"/>
    <dgm:cxn modelId="{36758095-2E20-40B2-8CE4-2ED438AA6F88}" type="presParOf" srcId="{71771578-1492-41B7-9110-0A4CCBDC46A7}" destId="{510194B6-E504-4ED8-B4A1-A12E2BE58C4C}" srcOrd="1" destOrd="0" presId="urn:microsoft.com/office/officeart/2005/8/layout/radial2"/>
    <dgm:cxn modelId="{13620765-DACD-4987-9CBD-D52112D16B6E}" type="presParOf" srcId="{132DC316-A9AA-41BE-B34A-6370D80638AE}" destId="{2945170B-9FA9-44FB-86FB-75DFA912B69F}" srcOrd="1" destOrd="0" presId="urn:microsoft.com/office/officeart/2005/8/layout/radial2"/>
    <dgm:cxn modelId="{DE4ECE5C-B366-4DEC-8B2D-CB69ED429AF5}" type="presParOf" srcId="{132DC316-A9AA-41BE-B34A-6370D80638AE}" destId="{35CF8584-DE10-4703-991F-B6DA25AEBCE0}" srcOrd="2" destOrd="0" presId="urn:microsoft.com/office/officeart/2005/8/layout/radial2"/>
    <dgm:cxn modelId="{ECF8AC24-E0F2-493F-A186-3A0879FBB82B}" type="presParOf" srcId="{35CF8584-DE10-4703-991F-B6DA25AEBCE0}" destId="{1E99FBDB-E630-4E03-BF2F-4FFE76DFBF62}" srcOrd="0" destOrd="0" presId="urn:microsoft.com/office/officeart/2005/8/layout/radial2"/>
    <dgm:cxn modelId="{48114E99-83D6-4101-9F91-EBE78DE66FD7}" type="presParOf" srcId="{35CF8584-DE10-4703-991F-B6DA25AEBCE0}" destId="{C7694FD0-8E8B-4DBD-9A5C-33E2322DBF16}" srcOrd="1" destOrd="0" presId="urn:microsoft.com/office/officeart/2005/8/layout/radial2"/>
    <dgm:cxn modelId="{245A27CF-B2E0-4565-B4A5-3039D95B1C58}" type="presParOf" srcId="{132DC316-A9AA-41BE-B34A-6370D80638AE}" destId="{81A7DC22-4319-4F39-A041-657A27467D82}" srcOrd="3" destOrd="0" presId="urn:microsoft.com/office/officeart/2005/8/layout/radial2"/>
    <dgm:cxn modelId="{2283EA2F-1EEA-4E3C-B0B1-FFEB76CA1FB4}" type="presParOf" srcId="{132DC316-A9AA-41BE-B34A-6370D80638AE}" destId="{CFC7D566-00E2-4458-BB9B-2EE98867DE64}" srcOrd="4" destOrd="0" presId="urn:microsoft.com/office/officeart/2005/8/layout/radial2"/>
    <dgm:cxn modelId="{6E588752-1ADF-46F3-B0D1-006C0F737478}" type="presParOf" srcId="{CFC7D566-00E2-4458-BB9B-2EE98867DE64}" destId="{15AC9F0B-58D1-4FD8-AFC7-F176BB50A4AC}" srcOrd="0" destOrd="0" presId="urn:microsoft.com/office/officeart/2005/8/layout/radial2"/>
    <dgm:cxn modelId="{8304DBE7-B74B-47AC-A704-A2178399D66F}" type="presParOf" srcId="{CFC7D566-00E2-4458-BB9B-2EE98867DE64}" destId="{5ED2BF31-D4C1-4C19-9A2C-672C84EAF41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BF2491-4BF1-4B0B-AE2B-E5DD7E48A91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B6F2372-F937-42D6-9FAC-0096E0023AAC}">
      <dgm:prSet phldrT="[Text]"/>
      <dgm:spPr>
        <a:solidFill>
          <a:srgbClr val="56BABA"/>
        </a:solidFill>
      </dgm:spPr>
      <dgm:t>
        <a:bodyPr/>
        <a:lstStyle/>
        <a:p>
          <a:r>
            <a:rPr lang="pt-BR" dirty="0"/>
            <a:t>Registrar</a:t>
          </a:r>
        </a:p>
      </dgm:t>
    </dgm:pt>
    <dgm:pt modelId="{629C47BF-5AEF-4D94-B37D-F64BB7C4A93B}" type="parTrans" cxnId="{C529D240-D1F8-40CF-881A-397FA5D05B86}">
      <dgm:prSet/>
      <dgm:spPr/>
      <dgm:t>
        <a:bodyPr/>
        <a:lstStyle/>
        <a:p>
          <a:endParaRPr lang="pt-BR"/>
        </a:p>
      </dgm:t>
    </dgm:pt>
    <dgm:pt modelId="{9434FA1B-8FFC-45B0-8C79-09EDAC369A22}" type="sibTrans" cxnId="{C529D240-D1F8-40CF-881A-397FA5D05B86}">
      <dgm:prSet/>
      <dgm:spPr/>
      <dgm:t>
        <a:bodyPr/>
        <a:lstStyle/>
        <a:p>
          <a:endParaRPr lang="pt-BR"/>
        </a:p>
      </dgm:t>
    </dgm:pt>
    <dgm:pt modelId="{904BB2B4-8F1A-4F3F-9920-7F55E914B8C9}">
      <dgm:prSet phldrT="[Text]"/>
      <dgm:spPr>
        <a:solidFill>
          <a:srgbClr val="56BABA"/>
        </a:solidFill>
      </dgm:spPr>
      <dgm:t>
        <a:bodyPr/>
        <a:lstStyle/>
        <a:p>
          <a:r>
            <a:rPr lang="pt-BR" dirty="0"/>
            <a:t>Divulgar</a:t>
          </a:r>
        </a:p>
      </dgm:t>
    </dgm:pt>
    <dgm:pt modelId="{685FB742-7D80-49C0-AD4A-B2ABB99826D1}" type="parTrans" cxnId="{5CF61BA4-5307-46CE-9EE5-ECE6D1FA8D78}">
      <dgm:prSet/>
      <dgm:spPr/>
      <dgm:t>
        <a:bodyPr/>
        <a:lstStyle/>
        <a:p>
          <a:endParaRPr lang="pt-BR"/>
        </a:p>
      </dgm:t>
    </dgm:pt>
    <dgm:pt modelId="{425EBC81-886F-49DC-9AD2-AD97B9A04392}" type="sibTrans" cxnId="{5CF61BA4-5307-46CE-9EE5-ECE6D1FA8D78}">
      <dgm:prSet/>
      <dgm:spPr/>
      <dgm:t>
        <a:bodyPr/>
        <a:lstStyle/>
        <a:p>
          <a:endParaRPr lang="pt-BR"/>
        </a:p>
      </dgm:t>
    </dgm:pt>
    <dgm:pt modelId="{2DBEC122-0472-4E2E-82A1-7119EDA903E9}">
      <dgm:prSet phldrT="[Text]"/>
      <dgm:spPr>
        <a:solidFill>
          <a:srgbClr val="56BABA"/>
        </a:solidFill>
      </dgm:spPr>
      <dgm:t>
        <a:bodyPr/>
        <a:lstStyle/>
        <a:p>
          <a:r>
            <a:rPr lang="pt-BR" dirty="0"/>
            <a:t>Inspirar</a:t>
          </a:r>
        </a:p>
      </dgm:t>
    </dgm:pt>
    <dgm:pt modelId="{820B641C-291B-40A5-B030-5ED2B5F91911}" type="parTrans" cxnId="{C2AB6F41-B846-4B8D-A518-312BE70FBA1C}">
      <dgm:prSet/>
      <dgm:spPr/>
      <dgm:t>
        <a:bodyPr/>
        <a:lstStyle/>
        <a:p>
          <a:endParaRPr lang="pt-BR"/>
        </a:p>
      </dgm:t>
    </dgm:pt>
    <dgm:pt modelId="{8B158E23-FEC2-4A3C-98A7-94600FFE6FAA}" type="sibTrans" cxnId="{C2AB6F41-B846-4B8D-A518-312BE70FBA1C}">
      <dgm:prSet/>
      <dgm:spPr/>
      <dgm:t>
        <a:bodyPr/>
        <a:lstStyle/>
        <a:p>
          <a:endParaRPr lang="pt-BR"/>
        </a:p>
      </dgm:t>
    </dgm:pt>
    <dgm:pt modelId="{5B611771-1A85-4B95-985D-507FF5651883}" type="pres">
      <dgm:prSet presAssocID="{4ABF2491-4BF1-4B0B-AE2B-E5DD7E48A91B}" presName="linearFlow" presStyleCnt="0">
        <dgm:presLayoutVars>
          <dgm:dir/>
          <dgm:resizeHandles val="exact"/>
        </dgm:presLayoutVars>
      </dgm:prSet>
      <dgm:spPr/>
    </dgm:pt>
    <dgm:pt modelId="{01714B59-9A10-4844-B3A7-208A836DB619}" type="pres">
      <dgm:prSet presAssocID="{CB6F2372-F937-42D6-9FAC-0096E0023AAC}" presName="composite" presStyleCnt="0"/>
      <dgm:spPr/>
    </dgm:pt>
    <dgm:pt modelId="{6644B634-7169-40F1-8B3C-72DFAE5B6DE7}" type="pres">
      <dgm:prSet presAssocID="{CB6F2372-F937-42D6-9FAC-0096E0023AAC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D751BCE7-029D-4EF0-AD53-CD250C258DE9}" type="pres">
      <dgm:prSet presAssocID="{CB6F2372-F937-42D6-9FAC-0096E0023AAC}" presName="txShp" presStyleLbl="node1" presStyleIdx="0" presStyleCnt="3">
        <dgm:presLayoutVars>
          <dgm:bulletEnabled val="1"/>
        </dgm:presLayoutVars>
      </dgm:prSet>
      <dgm:spPr/>
    </dgm:pt>
    <dgm:pt modelId="{FB959925-0939-4E70-AE33-41E21341C437}" type="pres">
      <dgm:prSet presAssocID="{9434FA1B-8FFC-45B0-8C79-09EDAC369A22}" presName="spacing" presStyleCnt="0"/>
      <dgm:spPr/>
    </dgm:pt>
    <dgm:pt modelId="{D60194E5-03AC-4F8D-A982-3202D5CE5F32}" type="pres">
      <dgm:prSet presAssocID="{904BB2B4-8F1A-4F3F-9920-7F55E914B8C9}" presName="composite" presStyleCnt="0"/>
      <dgm:spPr/>
    </dgm:pt>
    <dgm:pt modelId="{1701A824-D2DA-4D3C-9196-B4C3C1F5ED9C}" type="pres">
      <dgm:prSet presAssocID="{904BB2B4-8F1A-4F3F-9920-7F55E914B8C9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95862B7-20DE-42A6-A3EF-0CDB6169E5AE}" type="pres">
      <dgm:prSet presAssocID="{904BB2B4-8F1A-4F3F-9920-7F55E914B8C9}" presName="txShp" presStyleLbl="node1" presStyleIdx="1" presStyleCnt="3">
        <dgm:presLayoutVars>
          <dgm:bulletEnabled val="1"/>
        </dgm:presLayoutVars>
      </dgm:prSet>
      <dgm:spPr/>
    </dgm:pt>
    <dgm:pt modelId="{67D7C082-4437-4130-A5A9-EC7D59DBFCEC}" type="pres">
      <dgm:prSet presAssocID="{425EBC81-886F-49DC-9AD2-AD97B9A04392}" presName="spacing" presStyleCnt="0"/>
      <dgm:spPr/>
    </dgm:pt>
    <dgm:pt modelId="{845C1D09-732D-4E5C-AC1C-FBEF205A57D1}" type="pres">
      <dgm:prSet presAssocID="{2DBEC122-0472-4E2E-82A1-7119EDA903E9}" presName="composite" presStyleCnt="0"/>
      <dgm:spPr/>
    </dgm:pt>
    <dgm:pt modelId="{92C8A03B-B9A3-495A-9448-C3D2006FA870}" type="pres">
      <dgm:prSet presAssocID="{2DBEC122-0472-4E2E-82A1-7119EDA903E9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837245A-E3DE-44AF-8687-CEBDA8AF7BBD}" type="pres">
      <dgm:prSet presAssocID="{2DBEC122-0472-4E2E-82A1-7119EDA903E9}" presName="txShp" presStyleLbl="node1" presStyleIdx="2" presStyleCnt="3">
        <dgm:presLayoutVars>
          <dgm:bulletEnabled val="1"/>
        </dgm:presLayoutVars>
      </dgm:prSet>
      <dgm:spPr/>
    </dgm:pt>
  </dgm:ptLst>
  <dgm:cxnLst>
    <dgm:cxn modelId="{C529D240-D1F8-40CF-881A-397FA5D05B86}" srcId="{4ABF2491-4BF1-4B0B-AE2B-E5DD7E48A91B}" destId="{CB6F2372-F937-42D6-9FAC-0096E0023AAC}" srcOrd="0" destOrd="0" parTransId="{629C47BF-5AEF-4D94-B37D-F64BB7C4A93B}" sibTransId="{9434FA1B-8FFC-45B0-8C79-09EDAC369A22}"/>
    <dgm:cxn modelId="{C2AB6F41-B846-4B8D-A518-312BE70FBA1C}" srcId="{4ABF2491-4BF1-4B0B-AE2B-E5DD7E48A91B}" destId="{2DBEC122-0472-4E2E-82A1-7119EDA903E9}" srcOrd="2" destOrd="0" parTransId="{820B641C-291B-40A5-B030-5ED2B5F91911}" sibTransId="{8B158E23-FEC2-4A3C-98A7-94600FFE6FAA}"/>
    <dgm:cxn modelId="{5CF61BA4-5307-46CE-9EE5-ECE6D1FA8D78}" srcId="{4ABF2491-4BF1-4B0B-AE2B-E5DD7E48A91B}" destId="{904BB2B4-8F1A-4F3F-9920-7F55E914B8C9}" srcOrd="1" destOrd="0" parTransId="{685FB742-7D80-49C0-AD4A-B2ABB99826D1}" sibTransId="{425EBC81-886F-49DC-9AD2-AD97B9A04392}"/>
    <dgm:cxn modelId="{98FE39A4-CD9D-4CCD-9319-8C728CA5371E}" type="presOf" srcId="{CB6F2372-F937-42D6-9FAC-0096E0023AAC}" destId="{D751BCE7-029D-4EF0-AD53-CD250C258DE9}" srcOrd="0" destOrd="0" presId="urn:microsoft.com/office/officeart/2005/8/layout/vList3"/>
    <dgm:cxn modelId="{E73818AC-EF9B-4FA1-BD58-3C12D3A23C2E}" type="presOf" srcId="{4ABF2491-4BF1-4B0B-AE2B-E5DD7E48A91B}" destId="{5B611771-1A85-4B95-985D-507FF5651883}" srcOrd="0" destOrd="0" presId="urn:microsoft.com/office/officeart/2005/8/layout/vList3"/>
    <dgm:cxn modelId="{23D674B8-4738-41E6-B504-80792ACDD1AC}" type="presOf" srcId="{2DBEC122-0472-4E2E-82A1-7119EDA903E9}" destId="{0837245A-E3DE-44AF-8687-CEBDA8AF7BBD}" srcOrd="0" destOrd="0" presId="urn:microsoft.com/office/officeart/2005/8/layout/vList3"/>
    <dgm:cxn modelId="{C5BD4ACB-CC45-4792-8858-51342B46FF6C}" type="presOf" srcId="{904BB2B4-8F1A-4F3F-9920-7F55E914B8C9}" destId="{395862B7-20DE-42A6-A3EF-0CDB6169E5AE}" srcOrd="0" destOrd="0" presId="urn:microsoft.com/office/officeart/2005/8/layout/vList3"/>
    <dgm:cxn modelId="{70CC89A6-3834-4458-A42A-5414984E1CBC}" type="presParOf" srcId="{5B611771-1A85-4B95-985D-507FF5651883}" destId="{01714B59-9A10-4844-B3A7-208A836DB619}" srcOrd="0" destOrd="0" presId="urn:microsoft.com/office/officeart/2005/8/layout/vList3"/>
    <dgm:cxn modelId="{CED9B51D-8E13-4B4C-93F4-5E8749CC23BF}" type="presParOf" srcId="{01714B59-9A10-4844-B3A7-208A836DB619}" destId="{6644B634-7169-40F1-8B3C-72DFAE5B6DE7}" srcOrd="0" destOrd="0" presId="urn:microsoft.com/office/officeart/2005/8/layout/vList3"/>
    <dgm:cxn modelId="{989ECAB2-0D55-4187-BD4E-E6B458A7BE66}" type="presParOf" srcId="{01714B59-9A10-4844-B3A7-208A836DB619}" destId="{D751BCE7-029D-4EF0-AD53-CD250C258DE9}" srcOrd="1" destOrd="0" presId="urn:microsoft.com/office/officeart/2005/8/layout/vList3"/>
    <dgm:cxn modelId="{0854C75D-F804-487B-AA13-E6F347209069}" type="presParOf" srcId="{5B611771-1A85-4B95-985D-507FF5651883}" destId="{FB959925-0939-4E70-AE33-41E21341C437}" srcOrd="1" destOrd="0" presId="urn:microsoft.com/office/officeart/2005/8/layout/vList3"/>
    <dgm:cxn modelId="{B3259033-6B20-47A1-8F95-616B9395822B}" type="presParOf" srcId="{5B611771-1A85-4B95-985D-507FF5651883}" destId="{D60194E5-03AC-4F8D-A982-3202D5CE5F32}" srcOrd="2" destOrd="0" presId="urn:microsoft.com/office/officeart/2005/8/layout/vList3"/>
    <dgm:cxn modelId="{5F96D7A2-3390-4711-B9E3-36640BC85085}" type="presParOf" srcId="{D60194E5-03AC-4F8D-A982-3202D5CE5F32}" destId="{1701A824-D2DA-4D3C-9196-B4C3C1F5ED9C}" srcOrd="0" destOrd="0" presId="urn:microsoft.com/office/officeart/2005/8/layout/vList3"/>
    <dgm:cxn modelId="{02AB24D3-F263-4E25-9ED3-2474ADF30831}" type="presParOf" srcId="{D60194E5-03AC-4F8D-A982-3202D5CE5F32}" destId="{395862B7-20DE-42A6-A3EF-0CDB6169E5AE}" srcOrd="1" destOrd="0" presId="urn:microsoft.com/office/officeart/2005/8/layout/vList3"/>
    <dgm:cxn modelId="{8152AAC7-8D86-47BB-970A-92158E7AD215}" type="presParOf" srcId="{5B611771-1A85-4B95-985D-507FF5651883}" destId="{67D7C082-4437-4130-A5A9-EC7D59DBFCEC}" srcOrd="3" destOrd="0" presId="urn:microsoft.com/office/officeart/2005/8/layout/vList3"/>
    <dgm:cxn modelId="{0B5E95CB-28C3-46A0-AD15-2790C869B79B}" type="presParOf" srcId="{5B611771-1A85-4B95-985D-507FF5651883}" destId="{845C1D09-732D-4E5C-AC1C-FBEF205A57D1}" srcOrd="4" destOrd="0" presId="urn:microsoft.com/office/officeart/2005/8/layout/vList3"/>
    <dgm:cxn modelId="{72BC7EF1-FE9D-475F-B3E9-339F172EC5CC}" type="presParOf" srcId="{845C1D09-732D-4E5C-AC1C-FBEF205A57D1}" destId="{92C8A03B-B9A3-495A-9448-C3D2006FA870}" srcOrd="0" destOrd="0" presId="urn:microsoft.com/office/officeart/2005/8/layout/vList3"/>
    <dgm:cxn modelId="{D6DF2EE1-E102-4E36-AC8C-E2C01981C360}" type="presParOf" srcId="{845C1D09-732D-4E5C-AC1C-FBEF205A57D1}" destId="{0837245A-E3DE-44AF-8687-CEBDA8AF7BB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A21E41-FB2B-4253-B0D0-9C014DDCC24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4AF3C68-4EF6-41C4-A341-9C20979C1526}">
      <dgm:prSet phldrT="[Text]"/>
      <dgm:spPr>
        <a:solidFill>
          <a:srgbClr val="4C7E7A"/>
        </a:solidFill>
      </dgm:spPr>
      <dgm:t>
        <a:bodyPr/>
        <a:lstStyle/>
        <a:p>
          <a:r>
            <a:rPr lang="pt-BR" dirty="0"/>
            <a:t>Comitê editorial</a:t>
          </a:r>
        </a:p>
      </dgm:t>
    </dgm:pt>
    <dgm:pt modelId="{198E9650-39B4-4F59-A255-1A68994929F7}" type="parTrans" cxnId="{BC55571F-B0F5-46A2-83BB-CE71F261B68F}">
      <dgm:prSet/>
      <dgm:spPr/>
      <dgm:t>
        <a:bodyPr/>
        <a:lstStyle/>
        <a:p>
          <a:endParaRPr lang="pt-BR"/>
        </a:p>
      </dgm:t>
    </dgm:pt>
    <dgm:pt modelId="{F174176D-411E-418D-84D0-A63C1985F26E}" type="sibTrans" cxnId="{BC55571F-B0F5-46A2-83BB-CE71F261B68F}">
      <dgm:prSet/>
      <dgm:spPr/>
      <dgm:t>
        <a:bodyPr/>
        <a:lstStyle/>
        <a:p>
          <a:endParaRPr lang="pt-BR"/>
        </a:p>
      </dgm:t>
    </dgm:pt>
    <dgm:pt modelId="{5BFAE78A-27AF-4F66-B347-04B8CFA62D9B}">
      <dgm:prSet phldrT="[Text]"/>
      <dgm:spPr>
        <a:solidFill>
          <a:srgbClr val="4C7E7A"/>
        </a:solidFill>
      </dgm:spPr>
      <dgm:t>
        <a:bodyPr/>
        <a:lstStyle/>
        <a:p>
          <a:r>
            <a:rPr lang="pt-BR" dirty="0"/>
            <a:t>FECAM</a:t>
          </a:r>
        </a:p>
      </dgm:t>
    </dgm:pt>
    <dgm:pt modelId="{66E40853-ED35-4051-9F50-6E40C6EC2E5E}" type="parTrans" cxnId="{57E5559E-E770-42B0-A225-82D504283AAC}">
      <dgm:prSet/>
      <dgm:spPr/>
      <dgm:t>
        <a:bodyPr/>
        <a:lstStyle/>
        <a:p>
          <a:endParaRPr lang="pt-BR"/>
        </a:p>
      </dgm:t>
    </dgm:pt>
    <dgm:pt modelId="{DEEB975D-9C89-4F4C-BB2F-77867B950102}" type="sibTrans" cxnId="{57E5559E-E770-42B0-A225-82D504283AAC}">
      <dgm:prSet/>
      <dgm:spPr>
        <a:solidFill>
          <a:srgbClr val="4C7E7A"/>
        </a:solidFill>
      </dgm:spPr>
      <dgm:t>
        <a:bodyPr/>
        <a:lstStyle/>
        <a:p>
          <a:endParaRPr lang="pt-BR"/>
        </a:p>
      </dgm:t>
    </dgm:pt>
    <dgm:pt modelId="{DEA3E3E3-CB82-4BB4-A906-73BE08D0D2ED}">
      <dgm:prSet phldrT="[Text]"/>
      <dgm:spPr>
        <a:solidFill>
          <a:srgbClr val="4C7E7A"/>
        </a:solidFill>
      </dgm:spPr>
      <dgm:t>
        <a:bodyPr/>
        <a:lstStyle/>
        <a:p>
          <a:r>
            <a:rPr lang="pt-BR" dirty="0"/>
            <a:t>Coordenação</a:t>
          </a:r>
        </a:p>
        <a:p>
          <a:r>
            <a:rPr lang="pt-BR" dirty="0"/>
            <a:t>Técnica</a:t>
          </a:r>
        </a:p>
      </dgm:t>
    </dgm:pt>
    <dgm:pt modelId="{0D76C563-5F04-41A4-AEC4-53CD6809D41B}" type="parTrans" cxnId="{600922FC-6521-4EBA-A9AC-A23D97AF8441}">
      <dgm:prSet/>
      <dgm:spPr/>
      <dgm:t>
        <a:bodyPr/>
        <a:lstStyle/>
        <a:p>
          <a:endParaRPr lang="pt-BR"/>
        </a:p>
      </dgm:t>
    </dgm:pt>
    <dgm:pt modelId="{D7B84FFD-4F81-4009-8E0A-59905A49F5C9}" type="sibTrans" cxnId="{600922FC-6521-4EBA-A9AC-A23D97AF8441}">
      <dgm:prSet/>
      <dgm:spPr>
        <a:solidFill>
          <a:srgbClr val="4C7E7A"/>
        </a:solidFill>
      </dgm:spPr>
      <dgm:t>
        <a:bodyPr/>
        <a:lstStyle/>
        <a:p>
          <a:endParaRPr lang="pt-BR"/>
        </a:p>
      </dgm:t>
    </dgm:pt>
    <dgm:pt modelId="{AF02FE68-9497-4DF3-A52A-CB2047016378}">
      <dgm:prSet phldrT="[Text]"/>
      <dgm:spPr>
        <a:solidFill>
          <a:srgbClr val="4C7E7A"/>
        </a:solidFill>
      </dgm:spPr>
      <dgm:t>
        <a:bodyPr/>
        <a:lstStyle/>
        <a:p>
          <a:r>
            <a:rPr lang="pt-BR" dirty="0"/>
            <a:t>Comissão científica</a:t>
          </a:r>
        </a:p>
      </dgm:t>
    </dgm:pt>
    <dgm:pt modelId="{B4C83381-7B72-4C7E-B34E-C7F79B1F2BBF}" type="parTrans" cxnId="{4635069F-46E4-44D1-B776-B9FD4CDB5593}">
      <dgm:prSet/>
      <dgm:spPr/>
      <dgm:t>
        <a:bodyPr/>
        <a:lstStyle/>
        <a:p>
          <a:endParaRPr lang="pt-BR"/>
        </a:p>
      </dgm:t>
    </dgm:pt>
    <dgm:pt modelId="{479ED74D-598A-4B2A-A96D-1DDECFA5E500}" type="sibTrans" cxnId="{4635069F-46E4-44D1-B776-B9FD4CDB5593}">
      <dgm:prSet/>
      <dgm:spPr>
        <a:solidFill>
          <a:srgbClr val="4C7E7A"/>
        </a:solidFill>
      </dgm:spPr>
      <dgm:t>
        <a:bodyPr/>
        <a:lstStyle/>
        <a:p>
          <a:endParaRPr lang="pt-BR"/>
        </a:p>
      </dgm:t>
    </dgm:pt>
    <dgm:pt modelId="{595B5D80-BBD5-4222-853A-38B62B2286E5}" type="pres">
      <dgm:prSet presAssocID="{07A21E41-FB2B-4253-B0D0-9C014DDCC24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EE9920B-5AA9-4B7F-9901-51ED2E4067CC}" type="pres">
      <dgm:prSet presAssocID="{74AF3C68-4EF6-41C4-A341-9C20979C1526}" presName="centerShape" presStyleLbl="node0" presStyleIdx="0" presStyleCnt="1"/>
      <dgm:spPr/>
    </dgm:pt>
    <dgm:pt modelId="{E1C8F988-9689-46AC-8200-E551DCCAD38B}" type="pres">
      <dgm:prSet presAssocID="{5BFAE78A-27AF-4F66-B347-04B8CFA62D9B}" presName="node" presStyleLbl="node1" presStyleIdx="0" presStyleCnt="3">
        <dgm:presLayoutVars>
          <dgm:bulletEnabled val="1"/>
        </dgm:presLayoutVars>
      </dgm:prSet>
      <dgm:spPr/>
    </dgm:pt>
    <dgm:pt modelId="{DAB99A09-61FA-4EF6-B390-0FA5830958B0}" type="pres">
      <dgm:prSet presAssocID="{5BFAE78A-27AF-4F66-B347-04B8CFA62D9B}" presName="dummy" presStyleCnt="0"/>
      <dgm:spPr/>
    </dgm:pt>
    <dgm:pt modelId="{F53916B9-DD5F-4C96-AD43-521F8F4961AD}" type="pres">
      <dgm:prSet presAssocID="{DEEB975D-9C89-4F4C-BB2F-77867B950102}" presName="sibTrans" presStyleLbl="sibTrans2D1" presStyleIdx="0" presStyleCnt="3"/>
      <dgm:spPr/>
    </dgm:pt>
    <dgm:pt modelId="{EF08F938-6A32-4765-82EE-4AE36E9C8211}" type="pres">
      <dgm:prSet presAssocID="{DEA3E3E3-CB82-4BB4-A906-73BE08D0D2ED}" presName="node" presStyleLbl="node1" presStyleIdx="1" presStyleCnt="3">
        <dgm:presLayoutVars>
          <dgm:bulletEnabled val="1"/>
        </dgm:presLayoutVars>
      </dgm:prSet>
      <dgm:spPr/>
    </dgm:pt>
    <dgm:pt modelId="{D6C48E1B-968A-449B-828A-026F7BAC1DDC}" type="pres">
      <dgm:prSet presAssocID="{DEA3E3E3-CB82-4BB4-A906-73BE08D0D2ED}" presName="dummy" presStyleCnt="0"/>
      <dgm:spPr/>
    </dgm:pt>
    <dgm:pt modelId="{C6057204-D2B0-4C4B-85E2-6E6C863D3C1D}" type="pres">
      <dgm:prSet presAssocID="{D7B84FFD-4F81-4009-8E0A-59905A49F5C9}" presName="sibTrans" presStyleLbl="sibTrans2D1" presStyleIdx="1" presStyleCnt="3"/>
      <dgm:spPr/>
    </dgm:pt>
    <dgm:pt modelId="{E696999E-5C16-4450-AC18-CA665A7A7272}" type="pres">
      <dgm:prSet presAssocID="{AF02FE68-9497-4DF3-A52A-CB2047016378}" presName="node" presStyleLbl="node1" presStyleIdx="2" presStyleCnt="3">
        <dgm:presLayoutVars>
          <dgm:bulletEnabled val="1"/>
        </dgm:presLayoutVars>
      </dgm:prSet>
      <dgm:spPr/>
    </dgm:pt>
    <dgm:pt modelId="{F9C53B80-1A5C-4FD4-B128-3D19968E9245}" type="pres">
      <dgm:prSet presAssocID="{AF02FE68-9497-4DF3-A52A-CB2047016378}" presName="dummy" presStyleCnt="0"/>
      <dgm:spPr/>
    </dgm:pt>
    <dgm:pt modelId="{0A3E6326-46BF-45BE-AB08-6583738265B5}" type="pres">
      <dgm:prSet presAssocID="{479ED74D-598A-4B2A-A96D-1DDECFA5E500}" presName="sibTrans" presStyleLbl="sibTrans2D1" presStyleIdx="2" presStyleCnt="3"/>
      <dgm:spPr/>
    </dgm:pt>
  </dgm:ptLst>
  <dgm:cxnLst>
    <dgm:cxn modelId="{687B7100-2F98-458C-A06B-53B6B4D22105}" type="presOf" srcId="{07A21E41-FB2B-4253-B0D0-9C014DDCC24F}" destId="{595B5D80-BBD5-4222-853A-38B62B2286E5}" srcOrd="0" destOrd="0" presId="urn:microsoft.com/office/officeart/2005/8/layout/radial6"/>
    <dgm:cxn modelId="{1268E516-CB51-43F5-824E-C5D916A9C02E}" type="presOf" srcId="{D7B84FFD-4F81-4009-8E0A-59905A49F5C9}" destId="{C6057204-D2B0-4C4B-85E2-6E6C863D3C1D}" srcOrd="0" destOrd="0" presId="urn:microsoft.com/office/officeart/2005/8/layout/radial6"/>
    <dgm:cxn modelId="{BC55571F-B0F5-46A2-83BB-CE71F261B68F}" srcId="{07A21E41-FB2B-4253-B0D0-9C014DDCC24F}" destId="{74AF3C68-4EF6-41C4-A341-9C20979C1526}" srcOrd="0" destOrd="0" parTransId="{198E9650-39B4-4F59-A255-1A68994929F7}" sibTransId="{F174176D-411E-418D-84D0-A63C1985F26E}"/>
    <dgm:cxn modelId="{DA9CAC33-7921-4FE5-99B1-11C2807DD750}" type="presOf" srcId="{DEA3E3E3-CB82-4BB4-A906-73BE08D0D2ED}" destId="{EF08F938-6A32-4765-82EE-4AE36E9C8211}" srcOrd="0" destOrd="0" presId="urn:microsoft.com/office/officeart/2005/8/layout/radial6"/>
    <dgm:cxn modelId="{63BA0974-1848-41F6-BFCC-BFAB31995DB2}" type="presOf" srcId="{5BFAE78A-27AF-4F66-B347-04B8CFA62D9B}" destId="{E1C8F988-9689-46AC-8200-E551DCCAD38B}" srcOrd="0" destOrd="0" presId="urn:microsoft.com/office/officeart/2005/8/layout/radial6"/>
    <dgm:cxn modelId="{0C561974-D05F-452B-992D-B4F9824D9740}" type="presOf" srcId="{74AF3C68-4EF6-41C4-A341-9C20979C1526}" destId="{3EE9920B-5AA9-4B7F-9901-51ED2E4067CC}" srcOrd="0" destOrd="0" presId="urn:microsoft.com/office/officeart/2005/8/layout/radial6"/>
    <dgm:cxn modelId="{1AF4FD86-5FA0-4D54-A045-6F737DD24750}" type="presOf" srcId="{AF02FE68-9497-4DF3-A52A-CB2047016378}" destId="{E696999E-5C16-4450-AC18-CA665A7A7272}" srcOrd="0" destOrd="0" presId="urn:microsoft.com/office/officeart/2005/8/layout/radial6"/>
    <dgm:cxn modelId="{57E5559E-E770-42B0-A225-82D504283AAC}" srcId="{74AF3C68-4EF6-41C4-A341-9C20979C1526}" destId="{5BFAE78A-27AF-4F66-B347-04B8CFA62D9B}" srcOrd="0" destOrd="0" parTransId="{66E40853-ED35-4051-9F50-6E40C6EC2E5E}" sibTransId="{DEEB975D-9C89-4F4C-BB2F-77867B950102}"/>
    <dgm:cxn modelId="{4635069F-46E4-44D1-B776-B9FD4CDB5593}" srcId="{74AF3C68-4EF6-41C4-A341-9C20979C1526}" destId="{AF02FE68-9497-4DF3-A52A-CB2047016378}" srcOrd="2" destOrd="0" parTransId="{B4C83381-7B72-4C7E-B34E-C7F79B1F2BBF}" sibTransId="{479ED74D-598A-4B2A-A96D-1DDECFA5E500}"/>
    <dgm:cxn modelId="{C2AE12F5-F42C-49A1-A727-CC222CB1C980}" type="presOf" srcId="{DEEB975D-9C89-4F4C-BB2F-77867B950102}" destId="{F53916B9-DD5F-4C96-AD43-521F8F4961AD}" srcOrd="0" destOrd="0" presId="urn:microsoft.com/office/officeart/2005/8/layout/radial6"/>
    <dgm:cxn modelId="{600922FC-6521-4EBA-A9AC-A23D97AF8441}" srcId="{74AF3C68-4EF6-41C4-A341-9C20979C1526}" destId="{DEA3E3E3-CB82-4BB4-A906-73BE08D0D2ED}" srcOrd="1" destOrd="0" parTransId="{0D76C563-5F04-41A4-AEC4-53CD6809D41B}" sibTransId="{D7B84FFD-4F81-4009-8E0A-59905A49F5C9}"/>
    <dgm:cxn modelId="{7B3A50FE-023F-41BF-B95F-2846BE2B180B}" type="presOf" srcId="{479ED74D-598A-4B2A-A96D-1DDECFA5E500}" destId="{0A3E6326-46BF-45BE-AB08-6583738265B5}" srcOrd="0" destOrd="0" presId="urn:microsoft.com/office/officeart/2005/8/layout/radial6"/>
    <dgm:cxn modelId="{F67F7789-0FD9-460E-9530-67CBA40204E0}" type="presParOf" srcId="{595B5D80-BBD5-4222-853A-38B62B2286E5}" destId="{3EE9920B-5AA9-4B7F-9901-51ED2E4067CC}" srcOrd="0" destOrd="0" presId="urn:microsoft.com/office/officeart/2005/8/layout/radial6"/>
    <dgm:cxn modelId="{2C74E827-1CEF-4DDC-8392-82F51A9FA8B4}" type="presParOf" srcId="{595B5D80-BBD5-4222-853A-38B62B2286E5}" destId="{E1C8F988-9689-46AC-8200-E551DCCAD38B}" srcOrd="1" destOrd="0" presId="urn:microsoft.com/office/officeart/2005/8/layout/radial6"/>
    <dgm:cxn modelId="{3768704A-822F-4971-9BE5-3A2D05B86BE5}" type="presParOf" srcId="{595B5D80-BBD5-4222-853A-38B62B2286E5}" destId="{DAB99A09-61FA-4EF6-B390-0FA5830958B0}" srcOrd="2" destOrd="0" presId="urn:microsoft.com/office/officeart/2005/8/layout/radial6"/>
    <dgm:cxn modelId="{26BE919A-67AE-4634-A12F-A89B43820C9B}" type="presParOf" srcId="{595B5D80-BBD5-4222-853A-38B62B2286E5}" destId="{F53916B9-DD5F-4C96-AD43-521F8F4961AD}" srcOrd="3" destOrd="0" presId="urn:microsoft.com/office/officeart/2005/8/layout/radial6"/>
    <dgm:cxn modelId="{EB7A4BCA-06DC-48EB-A820-CEB272E5F4E4}" type="presParOf" srcId="{595B5D80-BBD5-4222-853A-38B62B2286E5}" destId="{EF08F938-6A32-4765-82EE-4AE36E9C8211}" srcOrd="4" destOrd="0" presId="urn:microsoft.com/office/officeart/2005/8/layout/radial6"/>
    <dgm:cxn modelId="{C796CC34-41DE-40F7-8DB2-45AAC7808383}" type="presParOf" srcId="{595B5D80-BBD5-4222-853A-38B62B2286E5}" destId="{D6C48E1B-968A-449B-828A-026F7BAC1DDC}" srcOrd="5" destOrd="0" presId="urn:microsoft.com/office/officeart/2005/8/layout/radial6"/>
    <dgm:cxn modelId="{284AA633-601D-45B5-99A8-47396F1DB2A5}" type="presParOf" srcId="{595B5D80-BBD5-4222-853A-38B62B2286E5}" destId="{C6057204-D2B0-4C4B-85E2-6E6C863D3C1D}" srcOrd="6" destOrd="0" presId="urn:microsoft.com/office/officeart/2005/8/layout/radial6"/>
    <dgm:cxn modelId="{472D06D8-CDA4-42CA-9D60-F4F1A8686801}" type="presParOf" srcId="{595B5D80-BBD5-4222-853A-38B62B2286E5}" destId="{E696999E-5C16-4450-AC18-CA665A7A7272}" srcOrd="7" destOrd="0" presId="urn:microsoft.com/office/officeart/2005/8/layout/radial6"/>
    <dgm:cxn modelId="{0E6E74B1-B703-4549-B715-2BC2BA96121F}" type="presParOf" srcId="{595B5D80-BBD5-4222-853A-38B62B2286E5}" destId="{F9C53B80-1A5C-4FD4-B128-3D19968E9245}" srcOrd="8" destOrd="0" presId="urn:microsoft.com/office/officeart/2005/8/layout/radial6"/>
    <dgm:cxn modelId="{6B8A127F-C372-4AB3-AD88-6DB231D783AA}" type="presParOf" srcId="{595B5D80-BBD5-4222-853A-38B62B2286E5}" destId="{0A3E6326-46BF-45BE-AB08-6583738265B5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9EB31C-AB20-475B-AAB7-6B8032FA690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E603ABB-A2EE-436D-BD43-50AE6497C9E8}">
      <dgm:prSet phldrT="[Text]"/>
      <dgm:spPr>
        <a:solidFill>
          <a:srgbClr val="4C7E7A"/>
        </a:solidFill>
      </dgm:spPr>
      <dgm:t>
        <a:bodyPr/>
        <a:lstStyle/>
        <a:p>
          <a:r>
            <a:rPr lang="pt-BR" dirty="0"/>
            <a:t>PARTE I</a:t>
          </a:r>
        </a:p>
      </dgm:t>
    </dgm:pt>
    <dgm:pt modelId="{7D650588-962B-4D41-9750-326B76460480}" type="parTrans" cxnId="{F7595B82-CACB-4EC0-8A66-96FBEAF5B3E1}">
      <dgm:prSet/>
      <dgm:spPr/>
      <dgm:t>
        <a:bodyPr/>
        <a:lstStyle/>
        <a:p>
          <a:endParaRPr lang="pt-BR"/>
        </a:p>
      </dgm:t>
    </dgm:pt>
    <dgm:pt modelId="{1E5D2B3B-37C6-4723-BD11-E48EF696D37E}" type="sibTrans" cxnId="{F7595B82-CACB-4EC0-8A66-96FBEAF5B3E1}">
      <dgm:prSet/>
      <dgm:spPr/>
      <dgm:t>
        <a:bodyPr/>
        <a:lstStyle/>
        <a:p>
          <a:endParaRPr lang="pt-BR"/>
        </a:p>
      </dgm:t>
    </dgm:pt>
    <dgm:pt modelId="{B746B520-217D-4216-A913-CC7EFF24E506}">
      <dgm:prSet phldrT="[Text]"/>
      <dgm:spPr>
        <a:solidFill>
          <a:srgbClr val="55BABA">
            <a:alpha val="90000"/>
          </a:srgbClr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</a:rPr>
            <a:t>05 artigos</a:t>
          </a:r>
        </a:p>
      </dgm:t>
    </dgm:pt>
    <dgm:pt modelId="{F1E1BEB3-140E-4C09-A26D-06EAA40DCE94}" type="parTrans" cxnId="{24774042-115A-4C65-868D-3892ECB7D137}">
      <dgm:prSet/>
      <dgm:spPr/>
      <dgm:t>
        <a:bodyPr/>
        <a:lstStyle/>
        <a:p>
          <a:endParaRPr lang="pt-BR"/>
        </a:p>
      </dgm:t>
    </dgm:pt>
    <dgm:pt modelId="{30F6D7DB-9385-493E-89EA-34356F2D59F3}" type="sibTrans" cxnId="{24774042-115A-4C65-868D-3892ECB7D137}">
      <dgm:prSet/>
      <dgm:spPr/>
      <dgm:t>
        <a:bodyPr/>
        <a:lstStyle/>
        <a:p>
          <a:endParaRPr lang="pt-BR"/>
        </a:p>
      </dgm:t>
    </dgm:pt>
    <dgm:pt modelId="{34EC72BF-41D1-4180-8A37-E759809FD637}">
      <dgm:prSet phldrT="[Text]"/>
      <dgm:spPr>
        <a:solidFill>
          <a:srgbClr val="55BABA">
            <a:alpha val="90000"/>
          </a:srgbClr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</a:rPr>
            <a:t>Convite às entidades</a:t>
          </a:r>
        </a:p>
      </dgm:t>
    </dgm:pt>
    <dgm:pt modelId="{EFEF8019-898E-4784-AC98-92B30E6A2DD5}" type="parTrans" cxnId="{13114765-FBDF-482B-B4F2-1DB267F3CC5E}">
      <dgm:prSet/>
      <dgm:spPr/>
      <dgm:t>
        <a:bodyPr/>
        <a:lstStyle/>
        <a:p>
          <a:endParaRPr lang="pt-BR"/>
        </a:p>
      </dgm:t>
    </dgm:pt>
    <dgm:pt modelId="{939BC77F-EE66-4024-95C1-9D0FB094C017}" type="sibTrans" cxnId="{13114765-FBDF-482B-B4F2-1DB267F3CC5E}">
      <dgm:prSet/>
      <dgm:spPr/>
      <dgm:t>
        <a:bodyPr/>
        <a:lstStyle/>
        <a:p>
          <a:endParaRPr lang="pt-BR"/>
        </a:p>
      </dgm:t>
    </dgm:pt>
    <dgm:pt modelId="{1D7C83FA-A174-4DF1-A8C5-BCC762E3B16D}">
      <dgm:prSet phldrT="[Text]"/>
      <dgm:spPr>
        <a:solidFill>
          <a:srgbClr val="4C7E7A"/>
        </a:solidFill>
      </dgm:spPr>
      <dgm:t>
        <a:bodyPr/>
        <a:lstStyle/>
        <a:p>
          <a:r>
            <a:rPr lang="pt-BR" dirty="0"/>
            <a:t>PARTE II</a:t>
          </a:r>
        </a:p>
      </dgm:t>
    </dgm:pt>
    <dgm:pt modelId="{1FB8D5B9-C6DE-41B7-9A37-43EC7BA88C2C}" type="parTrans" cxnId="{FB37BB51-E7CD-48CE-B0FB-4EF13679F35B}">
      <dgm:prSet/>
      <dgm:spPr/>
      <dgm:t>
        <a:bodyPr/>
        <a:lstStyle/>
        <a:p>
          <a:endParaRPr lang="pt-BR"/>
        </a:p>
      </dgm:t>
    </dgm:pt>
    <dgm:pt modelId="{20624E77-5570-4259-A8A5-AA296CA3415E}" type="sibTrans" cxnId="{FB37BB51-E7CD-48CE-B0FB-4EF13679F35B}">
      <dgm:prSet/>
      <dgm:spPr/>
      <dgm:t>
        <a:bodyPr/>
        <a:lstStyle/>
        <a:p>
          <a:endParaRPr lang="pt-BR"/>
        </a:p>
      </dgm:t>
    </dgm:pt>
    <dgm:pt modelId="{E282FE61-D179-4253-A896-7FDF417BC19D}">
      <dgm:prSet phldrT="[Text]"/>
      <dgm:spPr>
        <a:solidFill>
          <a:srgbClr val="55BABA"/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</a:rPr>
            <a:t>15 artigos</a:t>
          </a:r>
        </a:p>
      </dgm:t>
    </dgm:pt>
    <dgm:pt modelId="{592F2F0F-7DAB-4408-8588-2B719E35140D}" type="parTrans" cxnId="{EDC60E69-CC9B-441E-AFE9-469DEC57CD3B}">
      <dgm:prSet/>
      <dgm:spPr/>
      <dgm:t>
        <a:bodyPr/>
        <a:lstStyle/>
        <a:p>
          <a:endParaRPr lang="pt-BR"/>
        </a:p>
      </dgm:t>
    </dgm:pt>
    <dgm:pt modelId="{6F81C7D2-E85A-48DD-A8C7-A63DFFE77D55}" type="sibTrans" cxnId="{EDC60E69-CC9B-441E-AFE9-469DEC57CD3B}">
      <dgm:prSet/>
      <dgm:spPr/>
      <dgm:t>
        <a:bodyPr/>
        <a:lstStyle/>
        <a:p>
          <a:endParaRPr lang="pt-BR"/>
        </a:p>
      </dgm:t>
    </dgm:pt>
    <dgm:pt modelId="{B79DA71F-6C5F-4BA6-846C-80A103E75B43}">
      <dgm:prSet phldrT="[Text]"/>
      <dgm:spPr>
        <a:solidFill>
          <a:srgbClr val="55BABA"/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</a:rPr>
            <a:t>Seleção de experiências</a:t>
          </a:r>
        </a:p>
      </dgm:t>
    </dgm:pt>
    <dgm:pt modelId="{A26FB14A-BB1F-4323-8491-306A6D37EC0A}" type="parTrans" cxnId="{385FF520-AACF-4E04-872C-1F5D53BE90A9}">
      <dgm:prSet/>
      <dgm:spPr/>
      <dgm:t>
        <a:bodyPr/>
        <a:lstStyle/>
        <a:p>
          <a:endParaRPr lang="pt-BR"/>
        </a:p>
      </dgm:t>
    </dgm:pt>
    <dgm:pt modelId="{81E0EF42-05DC-4032-BD45-4D5CFD0FB719}" type="sibTrans" cxnId="{385FF520-AACF-4E04-872C-1F5D53BE90A9}">
      <dgm:prSet/>
      <dgm:spPr/>
      <dgm:t>
        <a:bodyPr/>
        <a:lstStyle/>
        <a:p>
          <a:endParaRPr lang="pt-BR"/>
        </a:p>
      </dgm:t>
    </dgm:pt>
    <dgm:pt modelId="{4894A321-1BB4-42BA-849E-28A0198ACA1F}">
      <dgm:prSet phldrT="[Text]"/>
      <dgm:spPr>
        <a:solidFill>
          <a:srgbClr val="55BABA">
            <a:alpha val="90000"/>
          </a:srgbClr>
        </a:solidFill>
      </dgm:spPr>
      <dgm:t>
        <a:bodyPr/>
        <a:lstStyle/>
        <a:p>
          <a:endParaRPr lang="pt-BR" dirty="0">
            <a:solidFill>
              <a:schemeClr val="bg1"/>
            </a:solidFill>
          </a:endParaRPr>
        </a:p>
      </dgm:t>
    </dgm:pt>
    <dgm:pt modelId="{7ACD6B48-F8C9-4B47-BCD1-BF365626EC54}" type="parTrans" cxnId="{07BD5F29-0F94-4D15-A1C4-A5CF7FB282BE}">
      <dgm:prSet/>
      <dgm:spPr/>
      <dgm:t>
        <a:bodyPr/>
        <a:lstStyle/>
        <a:p>
          <a:endParaRPr lang="pt-BR"/>
        </a:p>
      </dgm:t>
    </dgm:pt>
    <dgm:pt modelId="{1E36E3E0-E6A4-4329-BD3A-D34A53E08474}" type="sibTrans" cxnId="{07BD5F29-0F94-4D15-A1C4-A5CF7FB282BE}">
      <dgm:prSet/>
      <dgm:spPr/>
      <dgm:t>
        <a:bodyPr/>
        <a:lstStyle/>
        <a:p>
          <a:endParaRPr lang="pt-BR"/>
        </a:p>
      </dgm:t>
    </dgm:pt>
    <dgm:pt modelId="{6FC6F7F7-80FE-461E-830A-DC44D29874DF}">
      <dgm:prSet phldrT="[Text]"/>
      <dgm:spPr>
        <a:solidFill>
          <a:srgbClr val="55BABA"/>
        </a:solidFill>
      </dgm:spPr>
      <dgm:t>
        <a:bodyPr/>
        <a:lstStyle/>
        <a:p>
          <a:endParaRPr lang="pt-BR" dirty="0">
            <a:solidFill>
              <a:schemeClr val="bg1"/>
            </a:solidFill>
          </a:endParaRPr>
        </a:p>
      </dgm:t>
    </dgm:pt>
    <dgm:pt modelId="{ED1BCAE8-99D1-4753-8FDD-78EBB3F2BB2A}" type="parTrans" cxnId="{1301AFD5-86C1-43DA-8973-1C35B98CC1BB}">
      <dgm:prSet/>
      <dgm:spPr/>
      <dgm:t>
        <a:bodyPr/>
        <a:lstStyle/>
        <a:p>
          <a:endParaRPr lang="pt-BR"/>
        </a:p>
      </dgm:t>
    </dgm:pt>
    <dgm:pt modelId="{43B1328A-AF08-4A67-A65C-C73F17FD8CB8}" type="sibTrans" cxnId="{1301AFD5-86C1-43DA-8973-1C35B98CC1BB}">
      <dgm:prSet/>
      <dgm:spPr/>
      <dgm:t>
        <a:bodyPr/>
        <a:lstStyle/>
        <a:p>
          <a:endParaRPr lang="pt-BR"/>
        </a:p>
      </dgm:t>
    </dgm:pt>
    <dgm:pt modelId="{A5A3FAFA-1DEB-43BF-BC61-FAA0B7A0EF50}" type="pres">
      <dgm:prSet presAssocID="{969EB31C-AB20-475B-AAB7-6B8032FA690C}" presName="Name0" presStyleCnt="0">
        <dgm:presLayoutVars>
          <dgm:dir/>
          <dgm:animLvl val="lvl"/>
          <dgm:resizeHandles val="exact"/>
        </dgm:presLayoutVars>
      </dgm:prSet>
      <dgm:spPr/>
    </dgm:pt>
    <dgm:pt modelId="{5B77603A-20FE-4DC8-8F7F-4720DF86BAB5}" type="pres">
      <dgm:prSet presAssocID="{DE603ABB-A2EE-436D-BD43-50AE6497C9E8}" presName="composite" presStyleCnt="0"/>
      <dgm:spPr/>
    </dgm:pt>
    <dgm:pt modelId="{6FEFF3A3-91F5-4819-97C1-8FD00F3763E1}" type="pres">
      <dgm:prSet presAssocID="{DE603ABB-A2EE-436D-BD43-50AE6497C9E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6ADA1D04-64EA-4699-A23D-899C6C60A4F3}" type="pres">
      <dgm:prSet presAssocID="{DE603ABB-A2EE-436D-BD43-50AE6497C9E8}" presName="desTx" presStyleLbl="alignAccFollowNode1" presStyleIdx="0" presStyleCnt="2">
        <dgm:presLayoutVars>
          <dgm:bulletEnabled val="1"/>
        </dgm:presLayoutVars>
      </dgm:prSet>
      <dgm:spPr/>
    </dgm:pt>
    <dgm:pt modelId="{255C6CBC-00E9-41B5-AC2F-6536D894F278}" type="pres">
      <dgm:prSet presAssocID="{1E5D2B3B-37C6-4723-BD11-E48EF696D37E}" presName="space" presStyleCnt="0"/>
      <dgm:spPr/>
    </dgm:pt>
    <dgm:pt modelId="{E0C66F67-1072-40D1-B23F-5DEAAE9919BF}" type="pres">
      <dgm:prSet presAssocID="{1D7C83FA-A174-4DF1-A8C5-BCC762E3B16D}" presName="composite" presStyleCnt="0"/>
      <dgm:spPr/>
    </dgm:pt>
    <dgm:pt modelId="{D8412489-05A5-4764-AE34-9D294F275FD6}" type="pres">
      <dgm:prSet presAssocID="{1D7C83FA-A174-4DF1-A8C5-BCC762E3B16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7A618DD-83B0-4A83-80F3-07F6CED56182}" type="pres">
      <dgm:prSet presAssocID="{1D7C83FA-A174-4DF1-A8C5-BCC762E3B16D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85FF520-AACF-4E04-872C-1F5D53BE90A9}" srcId="{1D7C83FA-A174-4DF1-A8C5-BCC762E3B16D}" destId="{B79DA71F-6C5F-4BA6-846C-80A103E75B43}" srcOrd="2" destOrd="0" parTransId="{A26FB14A-BB1F-4323-8491-306A6D37EC0A}" sibTransId="{81E0EF42-05DC-4032-BD45-4D5CFD0FB719}"/>
    <dgm:cxn modelId="{FD223B26-2FCD-4AA3-870C-D39D396E9D11}" type="presOf" srcId="{1D7C83FA-A174-4DF1-A8C5-BCC762E3B16D}" destId="{D8412489-05A5-4764-AE34-9D294F275FD6}" srcOrd="0" destOrd="0" presId="urn:microsoft.com/office/officeart/2005/8/layout/hList1"/>
    <dgm:cxn modelId="{07BD5F29-0F94-4D15-A1C4-A5CF7FB282BE}" srcId="{DE603ABB-A2EE-436D-BD43-50AE6497C9E8}" destId="{4894A321-1BB4-42BA-849E-28A0198ACA1F}" srcOrd="1" destOrd="0" parTransId="{7ACD6B48-F8C9-4B47-BCD1-BF365626EC54}" sibTransId="{1E36E3E0-E6A4-4329-BD3A-D34A53E08474}"/>
    <dgm:cxn modelId="{24774042-115A-4C65-868D-3892ECB7D137}" srcId="{DE603ABB-A2EE-436D-BD43-50AE6497C9E8}" destId="{B746B520-217D-4216-A913-CC7EFF24E506}" srcOrd="0" destOrd="0" parTransId="{F1E1BEB3-140E-4C09-A26D-06EAA40DCE94}" sibTransId="{30F6D7DB-9385-493E-89EA-34356F2D59F3}"/>
    <dgm:cxn modelId="{29803163-3AE8-4960-AA23-5E85A81D0B6D}" type="presOf" srcId="{969EB31C-AB20-475B-AAB7-6B8032FA690C}" destId="{A5A3FAFA-1DEB-43BF-BC61-FAA0B7A0EF50}" srcOrd="0" destOrd="0" presId="urn:microsoft.com/office/officeart/2005/8/layout/hList1"/>
    <dgm:cxn modelId="{13114765-FBDF-482B-B4F2-1DB267F3CC5E}" srcId="{DE603ABB-A2EE-436D-BD43-50AE6497C9E8}" destId="{34EC72BF-41D1-4180-8A37-E759809FD637}" srcOrd="2" destOrd="0" parTransId="{EFEF8019-898E-4784-AC98-92B30E6A2DD5}" sibTransId="{939BC77F-EE66-4024-95C1-9D0FB094C017}"/>
    <dgm:cxn modelId="{EDC60E69-CC9B-441E-AFE9-469DEC57CD3B}" srcId="{1D7C83FA-A174-4DF1-A8C5-BCC762E3B16D}" destId="{E282FE61-D179-4253-A896-7FDF417BC19D}" srcOrd="0" destOrd="0" parTransId="{592F2F0F-7DAB-4408-8588-2B719E35140D}" sibTransId="{6F81C7D2-E85A-48DD-A8C7-A63DFFE77D55}"/>
    <dgm:cxn modelId="{FE11944F-D3A0-4850-9273-BCF09606CE81}" type="presOf" srcId="{B746B520-217D-4216-A913-CC7EFF24E506}" destId="{6ADA1D04-64EA-4699-A23D-899C6C60A4F3}" srcOrd="0" destOrd="0" presId="urn:microsoft.com/office/officeart/2005/8/layout/hList1"/>
    <dgm:cxn modelId="{FB37BB51-E7CD-48CE-B0FB-4EF13679F35B}" srcId="{969EB31C-AB20-475B-AAB7-6B8032FA690C}" destId="{1D7C83FA-A174-4DF1-A8C5-BCC762E3B16D}" srcOrd="1" destOrd="0" parTransId="{1FB8D5B9-C6DE-41B7-9A37-43EC7BA88C2C}" sibTransId="{20624E77-5570-4259-A8A5-AA296CA3415E}"/>
    <dgm:cxn modelId="{B7FF3973-013B-451E-8284-9884C0D78741}" type="presOf" srcId="{E282FE61-D179-4253-A896-7FDF417BC19D}" destId="{77A618DD-83B0-4A83-80F3-07F6CED56182}" srcOrd="0" destOrd="0" presId="urn:microsoft.com/office/officeart/2005/8/layout/hList1"/>
    <dgm:cxn modelId="{7D7A5654-5009-4371-8CBA-DA3E3E819700}" type="presOf" srcId="{B79DA71F-6C5F-4BA6-846C-80A103E75B43}" destId="{77A618DD-83B0-4A83-80F3-07F6CED56182}" srcOrd="0" destOrd="2" presId="urn:microsoft.com/office/officeart/2005/8/layout/hList1"/>
    <dgm:cxn modelId="{F7595B82-CACB-4EC0-8A66-96FBEAF5B3E1}" srcId="{969EB31C-AB20-475B-AAB7-6B8032FA690C}" destId="{DE603ABB-A2EE-436D-BD43-50AE6497C9E8}" srcOrd="0" destOrd="0" parTransId="{7D650588-962B-4D41-9750-326B76460480}" sibTransId="{1E5D2B3B-37C6-4723-BD11-E48EF696D37E}"/>
    <dgm:cxn modelId="{2DC885BF-BFFD-4BCD-9D55-6EBC7A59DC0B}" type="presOf" srcId="{34EC72BF-41D1-4180-8A37-E759809FD637}" destId="{6ADA1D04-64EA-4699-A23D-899C6C60A4F3}" srcOrd="0" destOrd="2" presId="urn:microsoft.com/office/officeart/2005/8/layout/hList1"/>
    <dgm:cxn modelId="{1301AFD5-86C1-43DA-8973-1C35B98CC1BB}" srcId="{1D7C83FA-A174-4DF1-A8C5-BCC762E3B16D}" destId="{6FC6F7F7-80FE-461E-830A-DC44D29874DF}" srcOrd="1" destOrd="0" parTransId="{ED1BCAE8-99D1-4753-8FDD-78EBB3F2BB2A}" sibTransId="{43B1328A-AF08-4A67-A65C-C73F17FD8CB8}"/>
    <dgm:cxn modelId="{4ABEC0EE-EA0F-40D3-8D75-B92E358BE87A}" type="presOf" srcId="{DE603ABB-A2EE-436D-BD43-50AE6497C9E8}" destId="{6FEFF3A3-91F5-4819-97C1-8FD00F3763E1}" srcOrd="0" destOrd="0" presId="urn:microsoft.com/office/officeart/2005/8/layout/hList1"/>
    <dgm:cxn modelId="{256519FF-FE1F-4441-9CF6-126FFEE3A629}" type="presOf" srcId="{4894A321-1BB4-42BA-849E-28A0198ACA1F}" destId="{6ADA1D04-64EA-4699-A23D-899C6C60A4F3}" srcOrd="0" destOrd="1" presId="urn:microsoft.com/office/officeart/2005/8/layout/hList1"/>
    <dgm:cxn modelId="{6AAAA2FF-2856-40C5-970A-A0F0F9D1F5DA}" type="presOf" srcId="{6FC6F7F7-80FE-461E-830A-DC44D29874DF}" destId="{77A618DD-83B0-4A83-80F3-07F6CED56182}" srcOrd="0" destOrd="1" presId="urn:microsoft.com/office/officeart/2005/8/layout/hList1"/>
    <dgm:cxn modelId="{A920C142-6354-4F0E-A259-680A54FE2B49}" type="presParOf" srcId="{A5A3FAFA-1DEB-43BF-BC61-FAA0B7A0EF50}" destId="{5B77603A-20FE-4DC8-8F7F-4720DF86BAB5}" srcOrd="0" destOrd="0" presId="urn:microsoft.com/office/officeart/2005/8/layout/hList1"/>
    <dgm:cxn modelId="{84FA55EC-D386-4F27-BECE-1D709B251674}" type="presParOf" srcId="{5B77603A-20FE-4DC8-8F7F-4720DF86BAB5}" destId="{6FEFF3A3-91F5-4819-97C1-8FD00F3763E1}" srcOrd="0" destOrd="0" presId="urn:microsoft.com/office/officeart/2005/8/layout/hList1"/>
    <dgm:cxn modelId="{A39730CA-27E3-405B-A497-90FBFE34E496}" type="presParOf" srcId="{5B77603A-20FE-4DC8-8F7F-4720DF86BAB5}" destId="{6ADA1D04-64EA-4699-A23D-899C6C60A4F3}" srcOrd="1" destOrd="0" presId="urn:microsoft.com/office/officeart/2005/8/layout/hList1"/>
    <dgm:cxn modelId="{6348FCA6-C2B4-4D92-BE36-B687959E98BC}" type="presParOf" srcId="{A5A3FAFA-1DEB-43BF-BC61-FAA0B7A0EF50}" destId="{255C6CBC-00E9-41B5-AC2F-6536D894F278}" srcOrd="1" destOrd="0" presId="urn:microsoft.com/office/officeart/2005/8/layout/hList1"/>
    <dgm:cxn modelId="{3F544DB7-43AE-477B-8A93-FD049D9F0E49}" type="presParOf" srcId="{A5A3FAFA-1DEB-43BF-BC61-FAA0B7A0EF50}" destId="{E0C66F67-1072-40D1-B23F-5DEAAE9919BF}" srcOrd="2" destOrd="0" presId="urn:microsoft.com/office/officeart/2005/8/layout/hList1"/>
    <dgm:cxn modelId="{A96EF9EF-52DE-412F-BA49-44016CA5CBE3}" type="presParOf" srcId="{E0C66F67-1072-40D1-B23F-5DEAAE9919BF}" destId="{D8412489-05A5-4764-AE34-9D294F275FD6}" srcOrd="0" destOrd="0" presId="urn:microsoft.com/office/officeart/2005/8/layout/hList1"/>
    <dgm:cxn modelId="{8EDC87EE-199B-4EF8-9AA0-96761AEFE7CC}" type="presParOf" srcId="{E0C66F67-1072-40D1-B23F-5DEAAE9919BF}" destId="{77A618DD-83B0-4A83-80F3-07F6CED5618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3935F4-9F61-4B1B-9C47-07501A8AA614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2BEF2ED-D4C5-426F-85DC-9B751A0192FD}">
      <dgm:prSet phldrT="[Text]"/>
      <dgm:spPr>
        <a:solidFill>
          <a:srgbClr val="56BABA"/>
        </a:solidFill>
      </dgm:spPr>
      <dgm:t>
        <a:bodyPr/>
        <a:lstStyle/>
        <a:p>
          <a:r>
            <a:rPr lang="pt-BR" dirty="0"/>
            <a:t>Recebimento</a:t>
          </a:r>
        </a:p>
        <a:p>
          <a:r>
            <a:rPr lang="pt-BR" dirty="0"/>
            <a:t>artigos</a:t>
          </a:r>
        </a:p>
      </dgm:t>
    </dgm:pt>
    <dgm:pt modelId="{522552CA-695B-4A03-8924-9A1D813FF4BD}" type="parTrans" cxnId="{C03C9391-E138-411C-902E-304F29C040FC}">
      <dgm:prSet/>
      <dgm:spPr/>
      <dgm:t>
        <a:bodyPr/>
        <a:lstStyle/>
        <a:p>
          <a:endParaRPr lang="pt-BR"/>
        </a:p>
      </dgm:t>
    </dgm:pt>
    <dgm:pt modelId="{6FE1656A-E1CC-4372-BA1C-500A7B5C60B0}" type="sibTrans" cxnId="{C03C9391-E138-411C-902E-304F29C040FC}">
      <dgm:prSet/>
      <dgm:spPr>
        <a:solidFill>
          <a:srgbClr val="EB9911"/>
        </a:solidFill>
      </dgm:spPr>
      <dgm:t>
        <a:bodyPr/>
        <a:lstStyle/>
        <a:p>
          <a:endParaRPr lang="pt-BR"/>
        </a:p>
      </dgm:t>
    </dgm:pt>
    <dgm:pt modelId="{9BDE4FF5-EA42-458A-BBE2-E1072F36ED59}">
      <dgm:prSet phldrT="[Text]"/>
      <dgm:spPr>
        <a:solidFill>
          <a:srgbClr val="548481"/>
        </a:solidFill>
      </dgm:spPr>
      <dgm:t>
        <a:bodyPr/>
        <a:lstStyle/>
        <a:p>
          <a:r>
            <a:rPr lang="pt-BR" dirty="0"/>
            <a:t>Coordenação Técnica</a:t>
          </a:r>
        </a:p>
      </dgm:t>
    </dgm:pt>
    <dgm:pt modelId="{10F2938D-E7AD-483F-93CA-D7A763E7287E}" type="parTrans" cxnId="{285DFDB8-C5F9-47C9-A5D0-6F60DE110226}">
      <dgm:prSet/>
      <dgm:spPr/>
      <dgm:t>
        <a:bodyPr/>
        <a:lstStyle/>
        <a:p>
          <a:endParaRPr lang="pt-BR"/>
        </a:p>
      </dgm:t>
    </dgm:pt>
    <dgm:pt modelId="{5469E4D6-D88B-4D31-AEF7-48145081AE8A}" type="sibTrans" cxnId="{285DFDB8-C5F9-47C9-A5D0-6F60DE110226}">
      <dgm:prSet/>
      <dgm:spPr>
        <a:solidFill>
          <a:srgbClr val="EB9911"/>
        </a:solidFill>
      </dgm:spPr>
      <dgm:t>
        <a:bodyPr/>
        <a:lstStyle/>
        <a:p>
          <a:endParaRPr lang="pt-BR"/>
        </a:p>
      </dgm:t>
    </dgm:pt>
    <dgm:pt modelId="{6DC1F587-B2AB-4BCA-80A7-E8D538F56021}">
      <dgm:prSet phldrT="[Text]"/>
      <dgm:spPr>
        <a:solidFill>
          <a:srgbClr val="548481"/>
        </a:solidFill>
      </dgm:spPr>
      <dgm:t>
        <a:bodyPr/>
        <a:lstStyle/>
        <a:p>
          <a:r>
            <a:rPr lang="pt-BR" dirty="0"/>
            <a:t>Comissão Científica</a:t>
          </a:r>
        </a:p>
      </dgm:t>
    </dgm:pt>
    <dgm:pt modelId="{77238DAF-F46B-417E-84FA-46F8DD851399}" type="parTrans" cxnId="{E70B9ADB-D7D6-4620-B92F-77A14FD1508A}">
      <dgm:prSet/>
      <dgm:spPr/>
      <dgm:t>
        <a:bodyPr/>
        <a:lstStyle/>
        <a:p>
          <a:endParaRPr lang="pt-BR"/>
        </a:p>
      </dgm:t>
    </dgm:pt>
    <dgm:pt modelId="{C37AA878-E1AB-4486-B6A8-775EECB77BFC}" type="sibTrans" cxnId="{E70B9ADB-D7D6-4620-B92F-77A14FD1508A}">
      <dgm:prSet/>
      <dgm:spPr>
        <a:solidFill>
          <a:srgbClr val="EB9911"/>
        </a:solidFill>
      </dgm:spPr>
      <dgm:t>
        <a:bodyPr/>
        <a:lstStyle/>
        <a:p>
          <a:endParaRPr lang="pt-BR"/>
        </a:p>
      </dgm:t>
    </dgm:pt>
    <dgm:pt modelId="{5F57AED1-2A4E-422C-8451-70E54D6E3002}">
      <dgm:prSet phldrT="[Text]"/>
      <dgm:spPr>
        <a:solidFill>
          <a:srgbClr val="56BABA"/>
        </a:solidFill>
      </dgm:spPr>
      <dgm:t>
        <a:bodyPr/>
        <a:lstStyle/>
        <a:p>
          <a:r>
            <a:rPr lang="pt-BR" dirty="0"/>
            <a:t>Seleção dos artigos</a:t>
          </a:r>
        </a:p>
      </dgm:t>
    </dgm:pt>
    <dgm:pt modelId="{2B1BD9AE-7398-40CB-84B5-03AC8E6C9576}" type="parTrans" cxnId="{45FE189B-EC74-4972-92FA-375D2B1F34F8}">
      <dgm:prSet/>
      <dgm:spPr/>
      <dgm:t>
        <a:bodyPr/>
        <a:lstStyle/>
        <a:p>
          <a:endParaRPr lang="pt-BR"/>
        </a:p>
      </dgm:t>
    </dgm:pt>
    <dgm:pt modelId="{24C12B32-69CB-4DC5-9088-3EBEE77955E7}" type="sibTrans" cxnId="{45FE189B-EC74-4972-92FA-375D2B1F34F8}">
      <dgm:prSet/>
      <dgm:spPr>
        <a:solidFill>
          <a:srgbClr val="EB9911"/>
        </a:solidFill>
      </dgm:spPr>
      <dgm:t>
        <a:bodyPr/>
        <a:lstStyle/>
        <a:p>
          <a:endParaRPr lang="pt-BR" dirty="0"/>
        </a:p>
      </dgm:t>
    </dgm:pt>
    <dgm:pt modelId="{07A37933-EB9E-4266-B17C-9BA059BE01C1}">
      <dgm:prSet phldrT="[Text]"/>
      <dgm:spPr>
        <a:solidFill>
          <a:srgbClr val="548481"/>
        </a:solidFill>
      </dgm:spPr>
      <dgm:t>
        <a:bodyPr/>
        <a:lstStyle/>
        <a:p>
          <a:r>
            <a:rPr lang="pt-BR" dirty="0"/>
            <a:t>Coordenação Técnica</a:t>
          </a:r>
        </a:p>
      </dgm:t>
    </dgm:pt>
    <dgm:pt modelId="{F3E96A91-7712-4199-875E-EE9BACA161EA}" type="parTrans" cxnId="{75F12288-6455-41F0-B9DF-1F2D1BA0DA8B}">
      <dgm:prSet/>
      <dgm:spPr/>
      <dgm:t>
        <a:bodyPr/>
        <a:lstStyle/>
        <a:p>
          <a:endParaRPr lang="pt-BR"/>
        </a:p>
      </dgm:t>
    </dgm:pt>
    <dgm:pt modelId="{397A15DA-F9FB-42F0-90BE-DE9A7D0E58CE}" type="sibTrans" cxnId="{75F12288-6455-41F0-B9DF-1F2D1BA0DA8B}">
      <dgm:prSet/>
      <dgm:spPr>
        <a:solidFill>
          <a:srgbClr val="EB9911"/>
        </a:solidFill>
      </dgm:spPr>
      <dgm:t>
        <a:bodyPr/>
        <a:lstStyle/>
        <a:p>
          <a:endParaRPr lang="pt-BR"/>
        </a:p>
      </dgm:t>
    </dgm:pt>
    <dgm:pt modelId="{A03E5C70-96FC-4383-94B8-F2D6E79C135A}">
      <dgm:prSet phldrT="[Text]"/>
      <dgm:spPr>
        <a:solidFill>
          <a:srgbClr val="56BABA"/>
        </a:solidFill>
      </dgm:spPr>
      <dgm:t>
        <a:bodyPr/>
        <a:lstStyle/>
        <a:p>
          <a:r>
            <a:rPr lang="pt-BR" dirty="0"/>
            <a:t>Divulgação Resultados</a:t>
          </a:r>
        </a:p>
      </dgm:t>
    </dgm:pt>
    <dgm:pt modelId="{853865E7-5347-4057-B975-9DC76A2E5106}" type="parTrans" cxnId="{6A3B219B-63D1-4C8C-847D-B4B96AFB5C68}">
      <dgm:prSet/>
      <dgm:spPr/>
      <dgm:t>
        <a:bodyPr/>
        <a:lstStyle/>
        <a:p>
          <a:endParaRPr lang="pt-BR"/>
        </a:p>
      </dgm:t>
    </dgm:pt>
    <dgm:pt modelId="{ACB52E62-03CB-4FBB-BC35-AF9AD17CB006}" type="sibTrans" cxnId="{6A3B219B-63D1-4C8C-847D-B4B96AFB5C68}">
      <dgm:prSet/>
      <dgm:spPr>
        <a:solidFill>
          <a:srgbClr val="EB9911"/>
        </a:solidFill>
      </dgm:spPr>
      <dgm:t>
        <a:bodyPr/>
        <a:lstStyle/>
        <a:p>
          <a:endParaRPr lang="pt-BR"/>
        </a:p>
      </dgm:t>
    </dgm:pt>
    <dgm:pt modelId="{C0DB234A-0821-4896-9FD9-C702CA478695}">
      <dgm:prSet phldrT="[Text]"/>
      <dgm:spPr>
        <a:solidFill>
          <a:srgbClr val="548481"/>
        </a:solidFill>
      </dgm:spPr>
      <dgm:t>
        <a:bodyPr/>
        <a:lstStyle/>
        <a:p>
          <a:r>
            <a:rPr lang="pt-BR" dirty="0"/>
            <a:t>Comissão Científica</a:t>
          </a:r>
        </a:p>
      </dgm:t>
    </dgm:pt>
    <dgm:pt modelId="{B92C41E7-6CDF-4400-88FE-9DB6C2601508}" type="parTrans" cxnId="{92BF515A-262C-4C7A-96CD-996560EA4A69}">
      <dgm:prSet/>
      <dgm:spPr/>
      <dgm:t>
        <a:bodyPr/>
        <a:lstStyle/>
        <a:p>
          <a:endParaRPr lang="pt-BR"/>
        </a:p>
      </dgm:t>
    </dgm:pt>
    <dgm:pt modelId="{483DAC39-F2D2-43C6-B688-4E8D9C31CE09}" type="sibTrans" cxnId="{92BF515A-262C-4C7A-96CD-996560EA4A69}">
      <dgm:prSet/>
      <dgm:spPr>
        <a:solidFill>
          <a:srgbClr val="EB9911"/>
        </a:solidFill>
      </dgm:spPr>
      <dgm:t>
        <a:bodyPr/>
        <a:lstStyle/>
        <a:p>
          <a:endParaRPr lang="pt-BR"/>
        </a:p>
      </dgm:t>
    </dgm:pt>
    <dgm:pt modelId="{27F0939D-89C8-4C29-963C-5812645939FB}">
      <dgm:prSet phldrT="[Text]"/>
      <dgm:spPr>
        <a:solidFill>
          <a:srgbClr val="56BABA"/>
        </a:solidFill>
      </dgm:spPr>
      <dgm:t>
        <a:bodyPr/>
        <a:lstStyle/>
        <a:p>
          <a:r>
            <a:rPr lang="pt-BR" dirty="0"/>
            <a:t>Correções e sugestões</a:t>
          </a:r>
        </a:p>
      </dgm:t>
    </dgm:pt>
    <dgm:pt modelId="{897F640D-3341-46B0-BE2C-506E23FEF928}" type="parTrans" cxnId="{33BA57F0-9CA0-4D37-9F01-C10EF5546025}">
      <dgm:prSet/>
      <dgm:spPr/>
      <dgm:t>
        <a:bodyPr/>
        <a:lstStyle/>
        <a:p>
          <a:endParaRPr lang="pt-BR"/>
        </a:p>
      </dgm:t>
    </dgm:pt>
    <dgm:pt modelId="{B792F16C-9609-48D0-B755-047BFF98D1C7}" type="sibTrans" cxnId="{33BA57F0-9CA0-4D37-9F01-C10EF5546025}">
      <dgm:prSet/>
      <dgm:spPr>
        <a:solidFill>
          <a:srgbClr val="EB9911"/>
        </a:solidFill>
      </dgm:spPr>
      <dgm:t>
        <a:bodyPr/>
        <a:lstStyle/>
        <a:p>
          <a:endParaRPr lang="pt-BR"/>
        </a:p>
      </dgm:t>
    </dgm:pt>
    <dgm:pt modelId="{1FDE65A2-BA9C-4469-93C3-37D43FA04D4D}">
      <dgm:prSet phldrT="[Text]"/>
      <dgm:spPr>
        <a:solidFill>
          <a:srgbClr val="548481"/>
        </a:solidFill>
      </dgm:spPr>
      <dgm:t>
        <a:bodyPr/>
        <a:lstStyle/>
        <a:p>
          <a:r>
            <a:rPr lang="pt-BR" dirty="0"/>
            <a:t>Coordenação Técnica</a:t>
          </a:r>
        </a:p>
      </dgm:t>
    </dgm:pt>
    <dgm:pt modelId="{652FC62E-1A20-4258-90D0-A9ADF9AB5AD3}" type="parTrans" cxnId="{20FE09EB-90AB-4333-ADCA-25E1854DB0A5}">
      <dgm:prSet/>
      <dgm:spPr/>
      <dgm:t>
        <a:bodyPr/>
        <a:lstStyle/>
        <a:p>
          <a:endParaRPr lang="pt-BR"/>
        </a:p>
      </dgm:t>
    </dgm:pt>
    <dgm:pt modelId="{8200ACA8-3484-4D3C-8C1E-5EE0E13F3221}" type="sibTrans" cxnId="{20FE09EB-90AB-4333-ADCA-25E1854DB0A5}">
      <dgm:prSet/>
      <dgm:spPr>
        <a:solidFill>
          <a:srgbClr val="EB9911"/>
        </a:solidFill>
      </dgm:spPr>
      <dgm:t>
        <a:bodyPr/>
        <a:lstStyle/>
        <a:p>
          <a:endParaRPr lang="pt-BR"/>
        </a:p>
      </dgm:t>
    </dgm:pt>
    <dgm:pt modelId="{3DA1AFBF-39B7-46D7-8CAA-E06BD51AC48F}">
      <dgm:prSet phldrT="[Text]"/>
      <dgm:spPr>
        <a:solidFill>
          <a:srgbClr val="56BABA"/>
        </a:solidFill>
      </dgm:spPr>
      <dgm:t>
        <a:bodyPr/>
        <a:lstStyle/>
        <a:p>
          <a:r>
            <a:rPr lang="pt-BR" dirty="0"/>
            <a:t>Ajustes Autores</a:t>
          </a:r>
        </a:p>
      </dgm:t>
    </dgm:pt>
    <dgm:pt modelId="{64D1F6AA-0C4D-46CD-AC9E-A6271991ECF3}" type="parTrans" cxnId="{3AB01269-D817-45EA-B0CA-6893918873F2}">
      <dgm:prSet/>
      <dgm:spPr/>
      <dgm:t>
        <a:bodyPr/>
        <a:lstStyle/>
        <a:p>
          <a:endParaRPr lang="pt-BR"/>
        </a:p>
      </dgm:t>
    </dgm:pt>
    <dgm:pt modelId="{E13813F8-BC28-4E4C-B4BF-E0E49BD97897}" type="sibTrans" cxnId="{3AB01269-D817-45EA-B0CA-6893918873F2}">
      <dgm:prSet/>
      <dgm:spPr>
        <a:solidFill>
          <a:srgbClr val="EB9911"/>
        </a:solidFill>
      </dgm:spPr>
      <dgm:t>
        <a:bodyPr/>
        <a:lstStyle/>
        <a:p>
          <a:endParaRPr lang="pt-BR"/>
        </a:p>
      </dgm:t>
    </dgm:pt>
    <dgm:pt modelId="{91AE0561-EB8F-4D2D-908D-E190D250B835}">
      <dgm:prSet phldrT="[Text]"/>
      <dgm:spPr>
        <a:solidFill>
          <a:srgbClr val="548481"/>
        </a:solidFill>
      </dgm:spPr>
      <dgm:t>
        <a:bodyPr/>
        <a:lstStyle/>
        <a:p>
          <a:r>
            <a:rPr lang="pt-BR" dirty="0"/>
            <a:t>Coordenação Técnica</a:t>
          </a:r>
        </a:p>
      </dgm:t>
    </dgm:pt>
    <dgm:pt modelId="{F7247BE8-4823-4E09-8C06-E36551EB83A2}" type="parTrans" cxnId="{961506D1-4D17-41D3-B10E-A88229E2B9B6}">
      <dgm:prSet/>
      <dgm:spPr/>
      <dgm:t>
        <a:bodyPr/>
        <a:lstStyle/>
        <a:p>
          <a:endParaRPr lang="pt-BR"/>
        </a:p>
      </dgm:t>
    </dgm:pt>
    <dgm:pt modelId="{363DA8D3-C7BB-46B2-8F69-C5159D8413B9}" type="sibTrans" cxnId="{961506D1-4D17-41D3-B10E-A88229E2B9B6}">
      <dgm:prSet/>
      <dgm:spPr>
        <a:solidFill>
          <a:srgbClr val="EB9911"/>
        </a:solidFill>
      </dgm:spPr>
      <dgm:t>
        <a:bodyPr/>
        <a:lstStyle/>
        <a:p>
          <a:endParaRPr lang="pt-BR"/>
        </a:p>
      </dgm:t>
    </dgm:pt>
    <dgm:pt modelId="{E651361F-A179-434D-BE79-74143A9781CF}">
      <dgm:prSet phldrT="[Text]"/>
      <dgm:spPr>
        <a:solidFill>
          <a:srgbClr val="56BABA"/>
        </a:solidFill>
      </dgm:spPr>
      <dgm:t>
        <a:bodyPr/>
        <a:lstStyle/>
        <a:p>
          <a:r>
            <a:rPr lang="pt-BR" dirty="0"/>
            <a:t>Edição Final</a:t>
          </a:r>
        </a:p>
      </dgm:t>
    </dgm:pt>
    <dgm:pt modelId="{30CFFEB1-ED17-483E-908F-A4066FBAFEDF}" type="parTrans" cxnId="{E7B72962-9BAE-4C00-821A-2B6D42C03227}">
      <dgm:prSet/>
      <dgm:spPr/>
      <dgm:t>
        <a:bodyPr/>
        <a:lstStyle/>
        <a:p>
          <a:endParaRPr lang="pt-BR"/>
        </a:p>
      </dgm:t>
    </dgm:pt>
    <dgm:pt modelId="{38B50A89-0492-4447-A198-2C86E3A1B7AD}" type="sibTrans" cxnId="{E7B72962-9BAE-4C00-821A-2B6D42C03227}">
      <dgm:prSet/>
      <dgm:spPr/>
      <dgm:t>
        <a:bodyPr/>
        <a:lstStyle/>
        <a:p>
          <a:endParaRPr lang="pt-BR"/>
        </a:p>
      </dgm:t>
    </dgm:pt>
    <dgm:pt modelId="{429EC735-FEC3-4DC3-8DF6-69B953ED316C}" type="pres">
      <dgm:prSet presAssocID="{D43935F4-9F61-4B1B-9C47-07501A8AA614}" presName="diagram" presStyleCnt="0">
        <dgm:presLayoutVars>
          <dgm:dir/>
          <dgm:resizeHandles val="exact"/>
        </dgm:presLayoutVars>
      </dgm:prSet>
      <dgm:spPr/>
    </dgm:pt>
    <dgm:pt modelId="{A0A13CC2-B23F-491D-A78A-30B140E674E6}" type="pres">
      <dgm:prSet presAssocID="{82BEF2ED-D4C5-426F-85DC-9B751A0192FD}" presName="node" presStyleLbl="node1" presStyleIdx="0" presStyleCnt="12">
        <dgm:presLayoutVars>
          <dgm:bulletEnabled val="1"/>
        </dgm:presLayoutVars>
      </dgm:prSet>
      <dgm:spPr/>
    </dgm:pt>
    <dgm:pt modelId="{59E53D99-8060-4A2E-8F20-F787CC061C45}" type="pres">
      <dgm:prSet presAssocID="{6FE1656A-E1CC-4372-BA1C-500A7B5C60B0}" presName="sibTrans" presStyleLbl="sibTrans2D1" presStyleIdx="0" presStyleCnt="11"/>
      <dgm:spPr/>
    </dgm:pt>
    <dgm:pt modelId="{12AE158A-351B-495D-B39B-FA435B8E3C74}" type="pres">
      <dgm:prSet presAssocID="{6FE1656A-E1CC-4372-BA1C-500A7B5C60B0}" presName="connectorText" presStyleLbl="sibTrans2D1" presStyleIdx="0" presStyleCnt="11"/>
      <dgm:spPr/>
    </dgm:pt>
    <dgm:pt modelId="{8AB289C6-0200-489C-B9B0-738901542786}" type="pres">
      <dgm:prSet presAssocID="{9BDE4FF5-EA42-458A-BBE2-E1072F36ED59}" presName="node" presStyleLbl="node1" presStyleIdx="1" presStyleCnt="12">
        <dgm:presLayoutVars>
          <dgm:bulletEnabled val="1"/>
        </dgm:presLayoutVars>
      </dgm:prSet>
      <dgm:spPr/>
    </dgm:pt>
    <dgm:pt modelId="{90519CB2-056E-4BBA-9189-64605F051ABF}" type="pres">
      <dgm:prSet presAssocID="{5469E4D6-D88B-4D31-AEF7-48145081AE8A}" presName="sibTrans" presStyleLbl="sibTrans2D1" presStyleIdx="1" presStyleCnt="11"/>
      <dgm:spPr/>
    </dgm:pt>
    <dgm:pt modelId="{0352D766-3B9B-4864-8929-819AC3AC9D86}" type="pres">
      <dgm:prSet presAssocID="{5469E4D6-D88B-4D31-AEF7-48145081AE8A}" presName="connectorText" presStyleLbl="sibTrans2D1" presStyleIdx="1" presStyleCnt="11"/>
      <dgm:spPr/>
    </dgm:pt>
    <dgm:pt modelId="{F706789D-C70C-4B84-A848-E4616E9A5D2A}" type="pres">
      <dgm:prSet presAssocID="{6DC1F587-B2AB-4BCA-80A7-E8D538F56021}" presName="node" presStyleLbl="node1" presStyleIdx="2" presStyleCnt="12">
        <dgm:presLayoutVars>
          <dgm:bulletEnabled val="1"/>
        </dgm:presLayoutVars>
      </dgm:prSet>
      <dgm:spPr/>
    </dgm:pt>
    <dgm:pt modelId="{2CFB6A3D-0FFE-4A86-A6AE-F98F4F6C80B2}" type="pres">
      <dgm:prSet presAssocID="{C37AA878-E1AB-4486-B6A8-775EECB77BFC}" presName="sibTrans" presStyleLbl="sibTrans2D1" presStyleIdx="2" presStyleCnt="11"/>
      <dgm:spPr/>
    </dgm:pt>
    <dgm:pt modelId="{7957BDB2-D55B-496A-801E-1FCA1E5725BF}" type="pres">
      <dgm:prSet presAssocID="{C37AA878-E1AB-4486-B6A8-775EECB77BFC}" presName="connectorText" presStyleLbl="sibTrans2D1" presStyleIdx="2" presStyleCnt="11"/>
      <dgm:spPr/>
    </dgm:pt>
    <dgm:pt modelId="{53728A94-726E-4C62-A3E3-248B794CF57D}" type="pres">
      <dgm:prSet presAssocID="{5F57AED1-2A4E-422C-8451-70E54D6E3002}" presName="node" presStyleLbl="node1" presStyleIdx="3" presStyleCnt="12">
        <dgm:presLayoutVars>
          <dgm:bulletEnabled val="1"/>
        </dgm:presLayoutVars>
      </dgm:prSet>
      <dgm:spPr/>
    </dgm:pt>
    <dgm:pt modelId="{4E993B22-5EA4-4149-95F3-14A22C152080}" type="pres">
      <dgm:prSet presAssocID="{24C12B32-69CB-4DC5-9088-3EBEE77955E7}" presName="sibTrans" presStyleLbl="sibTrans2D1" presStyleIdx="3" presStyleCnt="11"/>
      <dgm:spPr/>
    </dgm:pt>
    <dgm:pt modelId="{0FCA9813-22BB-4195-BE39-5EC2C4E0EF8B}" type="pres">
      <dgm:prSet presAssocID="{24C12B32-69CB-4DC5-9088-3EBEE77955E7}" presName="connectorText" presStyleLbl="sibTrans2D1" presStyleIdx="3" presStyleCnt="11"/>
      <dgm:spPr/>
    </dgm:pt>
    <dgm:pt modelId="{93230756-5C72-46D9-96B4-D897E5B105C5}" type="pres">
      <dgm:prSet presAssocID="{07A37933-EB9E-4266-B17C-9BA059BE01C1}" presName="node" presStyleLbl="node1" presStyleIdx="4" presStyleCnt="12">
        <dgm:presLayoutVars>
          <dgm:bulletEnabled val="1"/>
        </dgm:presLayoutVars>
      </dgm:prSet>
      <dgm:spPr/>
    </dgm:pt>
    <dgm:pt modelId="{A8D8D5E4-5592-4754-B944-3D5601BD9D9B}" type="pres">
      <dgm:prSet presAssocID="{397A15DA-F9FB-42F0-90BE-DE9A7D0E58CE}" presName="sibTrans" presStyleLbl="sibTrans2D1" presStyleIdx="4" presStyleCnt="11"/>
      <dgm:spPr/>
    </dgm:pt>
    <dgm:pt modelId="{47B325CE-FDB3-432E-8624-FA83B5825CDB}" type="pres">
      <dgm:prSet presAssocID="{397A15DA-F9FB-42F0-90BE-DE9A7D0E58CE}" presName="connectorText" presStyleLbl="sibTrans2D1" presStyleIdx="4" presStyleCnt="11"/>
      <dgm:spPr/>
    </dgm:pt>
    <dgm:pt modelId="{4D24A3F2-9814-46D7-9381-7E94E8569D05}" type="pres">
      <dgm:prSet presAssocID="{A03E5C70-96FC-4383-94B8-F2D6E79C135A}" presName="node" presStyleLbl="node1" presStyleIdx="5" presStyleCnt="12">
        <dgm:presLayoutVars>
          <dgm:bulletEnabled val="1"/>
        </dgm:presLayoutVars>
      </dgm:prSet>
      <dgm:spPr/>
    </dgm:pt>
    <dgm:pt modelId="{30080347-3E64-4610-A109-646BC7FDD74B}" type="pres">
      <dgm:prSet presAssocID="{ACB52E62-03CB-4FBB-BC35-AF9AD17CB006}" presName="sibTrans" presStyleLbl="sibTrans2D1" presStyleIdx="5" presStyleCnt="11"/>
      <dgm:spPr/>
    </dgm:pt>
    <dgm:pt modelId="{B245A0E3-3FC2-4538-9166-F6148299C465}" type="pres">
      <dgm:prSet presAssocID="{ACB52E62-03CB-4FBB-BC35-AF9AD17CB006}" presName="connectorText" presStyleLbl="sibTrans2D1" presStyleIdx="5" presStyleCnt="11"/>
      <dgm:spPr/>
    </dgm:pt>
    <dgm:pt modelId="{1C5CF840-73F1-471C-9473-0E4B5E879F26}" type="pres">
      <dgm:prSet presAssocID="{C0DB234A-0821-4896-9FD9-C702CA478695}" presName="node" presStyleLbl="node1" presStyleIdx="6" presStyleCnt="12">
        <dgm:presLayoutVars>
          <dgm:bulletEnabled val="1"/>
        </dgm:presLayoutVars>
      </dgm:prSet>
      <dgm:spPr/>
    </dgm:pt>
    <dgm:pt modelId="{50C7DED7-E26A-4F62-8C77-0AD9868476C4}" type="pres">
      <dgm:prSet presAssocID="{483DAC39-F2D2-43C6-B688-4E8D9C31CE09}" presName="sibTrans" presStyleLbl="sibTrans2D1" presStyleIdx="6" presStyleCnt="11"/>
      <dgm:spPr/>
    </dgm:pt>
    <dgm:pt modelId="{DAA4B060-EAB9-4F8A-B2AA-E415D7215BC8}" type="pres">
      <dgm:prSet presAssocID="{483DAC39-F2D2-43C6-B688-4E8D9C31CE09}" presName="connectorText" presStyleLbl="sibTrans2D1" presStyleIdx="6" presStyleCnt="11"/>
      <dgm:spPr/>
    </dgm:pt>
    <dgm:pt modelId="{ED4C515C-4DC3-486E-B2FF-C2B56314CCA6}" type="pres">
      <dgm:prSet presAssocID="{27F0939D-89C8-4C29-963C-5812645939FB}" presName="node" presStyleLbl="node1" presStyleIdx="7" presStyleCnt="12">
        <dgm:presLayoutVars>
          <dgm:bulletEnabled val="1"/>
        </dgm:presLayoutVars>
      </dgm:prSet>
      <dgm:spPr/>
    </dgm:pt>
    <dgm:pt modelId="{A2C17F1B-0192-479A-86D4-D12E3CC3AEF1}" type="pres">
      <dgm:prSet presAssocID="{B792F16C-9609-48D0-B755-047BFF98D1C7}" presName="sibTrans" presStyleLbl="sibTrans2D1" presStyleIdx="7" presStyleCnt="11"/>
      <dgm:spPr/>
    </dgm:pt>
    <dgm:pt modelId="{E2A7B172-75A1-4178-A3DD-75AF2FF79745}" type="pres">
      <dgm:prSet presAssocID="{B792F16C-9609-48D0-B755-047BFF98D1C7}" presName="connectorText" presStyleLbl="sibTrans2D1" presStyleIdx="7" presStyleCnt="11"/>
      <dgm:spPr/>
    </dgm:pt>
    <dgm:pt modelId="{EE37D423-787D-4ACC-BB01-1AF335DEFCCF}" type="pres">
      <dgm:prSet presAssocID="{1FDE65A2-BA9C-4469-93C3-37D43FA04D4D}" presName="node" presStyleLbl="node1" presStyleIdx="8" presStyleCnt="12">
        <dgm:presLayoutVars>
          <dgm:bulletEnabled val="1"/>
        </dgm:presLayoutVars>
      </dgm:prSet>
      <dgm:spPr/>
    </dgm:pt>
    <dgm:pt modelId="{B83E8B7B-E0E2-4333-9559-AD0A65C71AAA}" type="pres">
      <dgm:prSet presAssocID="{8200ACA8-3484-4D3C-8C1E-5EE0E13F3221}" presName="sibTrans" presStyleLbl="sibTrans2D1" presStyleIdx="8" presStyleCnt="11"/>
      <dgm:spPr/>
    </dgm:pt>
    <dgm:pt modelId="{0B21DD17-F0B5-4B9E-83DE-B863760593B6}" type="pres">
      <dgm:prSet presAssocID="{8200ACA8-3484-4D3C-8C1E-5EE0E13F3221}" presName="connectorText" presStyleLbl="sibTrans2D1" presStyleIdx="8" presStyleCnt="11"/>
      <dgm:spPr/>
    </dgm:pt>
    <dgm:pt modelId="{6692AA33-AD62-4B23-BB88-3791A74B8BE5}" type="pres">
      <dgm:prSet presAssocID="{3DA1AFBF-39B7-46D7-8CAA-E06BD51AC48F}" presName="node" presStyleLbl="node1" presStyleIdx="9" presStyleCnt="12">
        <dgm:presLayoutVars>
          <dgm:bulletEnabled val="1"/>
        </dgm:presLayoutVars>
      </dgm:prSet>
      <dgm:spPr/>
    </dgm:pt>
    <dgm:pt modelId="{86E36740-4FD4-46DB-8E05-D55EE39D19D2}" type="pres">
      <dgm:prSet presAssocID="{E13813F8-BC28-4E4C-B4BF-E0E49BD97897}" presName="sibTrans" presStyleLbl="sibTrans2D1" presStyleIdx="9" presStyleCnt="11"/>
      <dgm:spPr/>
    </dgm:pt>
    <dgm:pt modelId="{78AF9BEF-4902-408A-9E6C-6BCD821ED511}" type="pres">
      <dgm:prSet presAssocID="{E13813F8-BC28-4E4C-B4BF-E0E49BD97897}" presName="connectorText" presStyleLbl="sibTrans2D1" presStyleIdx="9" presStyleCnt="11"/>
      <dgm:spPr/>
    </dgm:pt>
    <dgm:pt modelId="{C82B36D4-3DB0-420C-B9B4-5F49EBDB3DF7}" type="pres">
      <dgm:prSet presAssocID="{91AE0561-EB8F-4D2D-908D-E190D250B835}" presName="node" presStyleLbl="node1" presStyleIdx="10" presStyleCnt="12">
        <dgm:presLayoutVars>
          <dgm:bulletEnabled val="1"/>
        </dgm:presLayoutVars>
      </dgm:prSet>
      <dgm:spPr/>
    </dgm:pt>
    <dgm:pt modelId="{45BFFCB3-10D8-498C-AD36-88B409BDA115}" type="pres">
      <dgm:prSet presAssocID="{363DA8D3-C7BB-46B2-8F69-C5159D8413B9}" presName="sibTrans" presStyleLbl="sibTrans2D1" presStyleIdx="10" presStyleCnt="11"/>
      <dgm:spPr/>
    </dgm:pt>
    <dgm:pt modelId="{C4F24005-FFCE-4513-B4DD-A9EA80D347A0}" type="pres">
      <dgm:prSet presAssocID="{363DA8D3-C7BB-46B2-8F69-C5159D8413B9}" presName="connectorText" presStyleLbl="sibTrans2D1" presStyleIdx="10" presStyleCnt="11"/>
      <dgm:spPr/>
    </dgm:pt>
    <dgm:pt modelId="{8F3D66C3-9E36-4503-9177-567F7A25E7BB}" type="pres">
      <dgm:prSet presAssocID="{E651361F-A179-434D-BE79-74143A9781CF}" presName="node" presStyleLbl="node1" presStyleIdx="11" presStyleCnt="12">
        <dgm:presLayoutVars>
          <dgm:bulletEnabled val="1"/>
        </dgm:presLayoutVars>
      </dgm:prSet>
      <dgm:spPr/>
    </dgm:pt>
  </dgm:ptLst>
  <dgm:cxnLst>
    <dgm:cxn modelId="{B2843C03-3036-4DAB-9AAD-6731A5D73257}" type="presOf" srcId="{E13813F8-BC28-4E4C-B4BF-E0E49BD97897}" destId="{86E36740-4FD4-46DB-8E05-D55EE39D19D2}" srcOrd="0" destOrd="0" presId="urn:microsoft.com/office/officeart/2005/8/layout/process5"/>
    <dgm:cxn modelId="{DEA25904-CDF8-412C-B639-C4E582792875}" type="presOf" srcId="{27F0939D-89C8-4C29-963C-5812645939FB}" destId="{ED4C515C-4DC3-486E-B2FF-C2B56314CCA6}" srcOrd="0" destOrd="0" presId="urn:microsoft.com/office/officeart/2005/8/layout/process5"/>
    <dgm:cxn modelId="{9366780D-B589-461F-AFE5-71D66EAC0F7E}" type="presOf" srcId="{8200ACA8-3484-4D3C-8C1E-5EE0E13F3221}" destId="{0B21DD17-F0B5-4B9E-83DE-B863760593B6}" srcOrd="1" destOrd="0" presId="urn:microsoft.com/office/officeart/2005/8/layout/process5"/>
    <dgm:cxn modelId="{FD6A791D-BAFE-47EE-BF87-C0B82AA45C08}" type="presOf" srcId="{ACB52E62-03CB-4FBB-BC35-AF9AD17CB006}" destId="{30080347-3E64-4610-A109-646BC7FDD74B}" srcOrd="0" destOrd="0" presId="urn:microsoft.com/office/officeart/2005/8/layout/process5"/>
    <dgm:cxn modelId="{B2EDF51D-37FB-43AE-B0A3-2E71622607BA}" type="presOf" srcId="{C0DB234A-0821-4896-9FD9-C702CA478695}" destId="{1C5CF840-73F1-471C-9473-0E4B5E879F26}" srcOrd="0" destOrd="0" presId="urn:microsoft.com/office/officeart/2005/8/layout/process5"/>
    <dgm:cxn modelId="{DA73F422-5CFE-43FA-B21B-821057A48C75}" type="presOf" srcId="{B792F16C-9609-48D0-B755-047BFF98D1C7}" destId="{E2A7B172-75A1-4178-A3DD-75AF2FF79745}" srcOrd="1" destOrd="0" presId="urn:microsoft.com/office/officeart/2005/8/layout/process5"/>
    <dgm:cxn modelId="{A0E29424-DBD1-4FA4-AC72-13961CAE2DDC}" type="presOf" srcId="{C37AA878-E1AB-4486-B6A8-775EECB77BFC}" destId="{7957BDB2-D55B-496A-801E-1FCA1E5725BF}" srcOrd="1" destOrd="0" presId="urn:microsoft.com/office/officeart/2005/8/layout/process5"/>
    <dgm:cxn modelId="{5BE54929-BEF1-4D14-A9F1-7AA13091A78C}" type="presOf" srcId="{5469E4D6-D88B-4D31-AEF7-48145081AE8A}" destId="{90519CB2-056E-4BBA-9189-64605F051ABF}" srcOrd="0" destOrd="0" presId="urn:microsoft.com/office/officeart/2005/8/layout/process5"/>
    <dgm:cxn modelId="{6E5FFE2D-9839-4A78-A04B-9C815DC1DAEA}" type="presOf" srcId="{363DA8D3-C7BB-46B2-8F69-C5159D8413B9}" destId="{45BFFCB3-10D8-498C-AD36-88B409BDA115}" srcOrd="0" destOrd="0" presId="urn:microsoft.com/office/officeart/2005/8/layout/process5"/>
    <dgm:cxn modelId="{3CC81634-F210-44B4-A15A-540AA64787C4}" type="presOf" srcId="{B792F16C-9609-48D0-B755-047BFF98D1C7}" destId="{A2C17F1B-0192-479A-86D4-D12E3CC3AEF1}" srcOrd="0" destOrd="0" presId="urn:microsoft.com/office/officeart/2005/8/layout/process5"/>
    <dgm:cxn modelId="{E9929439-E7DE-4A21-B8E4-0689BEDEBBE2}" type="presOf" srcId="{91AE0561-EB8F-4D2D-908D-E190D250B835}" destId="{C82B36D4-3DB0-420C-B9B4-5F49EBDB3DF7}" srcOrd="0" destOrd="0" presId="urn:microsoft.com/office/officeart/2005/8/layout/process5"/>
    <dgm:cxn modelId="{F6A72240-A5A4-4869-9BB4-1407E5D07563}" type="presOf" srcId="{8200ACA8-3484-4D3C-8C1E-5EE0E13F3221}" destId="{B83E8B7B-E0E2-4333-9559-AD0A65C71AAA}" srcOrd="0" destOrd="0" presId="urn:microsoft.com/office/officeart/2005/8/layout/process5"/>
    <dgm:cxn modelId="{C66A6F41-3C71-430C-901B-61EC871007F0}" type="presOf" srcId="{A03E5C70-96FC-4383-94B8-F2D6E79C135A}" destId="{4D24A3F2-9814-46D7-9381-7E94E8569D05}" srcOrd="0" destOrd="0" presId="urn:microsoft.com/office/officeart/2005/8/layout/process5"/>
    <dgm:cxn modelId="{E7B72962-9BAE-4C00-821A-2B6D42C03227}" srcId="{D43935F4-9F61-4B1B-9C47-07501A8AA614}" destId="{E651361F-A179-434D-BE79-74143A9781CF}" srcOrd="11" destOrd="0" parTransId="{30CFFEB1-ED17-483E-908F-A4066FBAFEDF}" sibTransId="{38B50A89-0492-4447-A198-2C86E3A1B7AD}"/>
    <dgm:cxn modelId="{E56D2D65-860B-4BB2-86C9-64AD43798118}" type="presOf" srcId="{6FE1656A-E1CC-4372-BA1C-500A7B5C60B0}" destId="{59E53D99-8060-4A2E-8F20-F787CC061C45}" srcOrd="0" destOrd="0" presId="urn:microsoft.com/office/officeart/2005/8/layout/process5"/>
    <dgm:cxn modelId="{CA27B865-BB32-4B65-841C-3AB69ECA486A}" type="presOf" srcId="{363DA8D3-C7BB-46B2-8F69-C5159D8413B9}" destId="{C4F24005-FFCE-4513-B4DD-A9EA80D347A0}" srcOrd="1" destOrd="0" presId="urn:microsoft.com/office/officeart/2005/8/layout/process5"/>
    <dgm:cxn modelId="{3AB01269-D817-45EA-B0CA-6893918873F2}" srcId="{D43935F4-9F61-4B1B-9C47-07501A8AA614}" destId="{3DA1AFBF-39B7-46D7-8CAA-E06BD51AC48F}" srcOrd="9" destOrd="0" parTransId="{64D1F6AA-0C4D-46CD-AC9E-A6271991ECF3}" sibTransId="{E13813F8-BC28-4E4C-B4BF-E0E49BD97897}"/>
    <dgm:cxn modelId="{A017E070-074B-459A-B3DA-7539C7625BA6}" type="presOf" srcId="{397A15DA-F9FB-42F0-90BE-DE9A7D0E58CE}" destId="{47B325CE-FDB3-432E-8624-FA83B5825CDB}" srcOrd="1" destOrd="0" presId="urn:microsoft.com/office/officeart/2005/8/layout/process5"/>
    <dgm:cxn modelId="{3F797175-2B79-485B-B273-B39242A16CD0}" type="presOf" srcId="{24C12B32-69CB-4DC5-9088-3EBEE77955E7}" destId="{4E993B22-5EA4-4149-95F3-14A22C152080}" srcOrd="0" destOrd="0" presId="urn:microsoft.com/office/officeart/2005/8/layout/process5"/>
    <dgm:cxn modelId="{92BF515A-262C-4C7A-96CD-996560EA4A69}" srcId="{D43935F4-9F61-4B1B-9C47-07501A8AA614}" destId="{C0DB234A-0821-4896-9FD9-C702CA478695}" srcOrd="6" destOrd="0" parTransId="{B92C41E7-6CDF-4400-88FE-9DB6C2601508}" sibTransId="{483DAC39-F2D2-43C6-B688-4E8D9C31CE09}"/>
    <dgm:cxn modelId="{75F12288-6455-41F0-B9DF-1F2D1BA0DA8B}" srcId="{D43935F4-9F61-4B1B-9C47-07501A8AA614}" destId="{07A37933-EB9E-4266-B17C-9BA059BE01C1}" srcOrd="4" destOrd="0" parTransId="{F3E96A91-7712-4199-875E-EE9BACA161EA}" sibTransId="{397A15DA-F9FB-42F0-90BE-DE9A7D0E58CE}"/>
    <dgm:cxn modelId="{C03C9391-E138-411C-902E-304F29C040FC}" srcId="{D43935F4-9F61-4B1B-9C47-07501A8AA614}" destId="{82BEF2ED-D4C5-426F-85DC-9B751A0192FD}" srcOrd="0" destOrd="0" parTransId="{522552CA-695B-4A03-8924-9A1D813FF4BD}" sibTransId="{6FE1656A-E1CC-4372-BA1C-500A7B5C60B0}"/>
    <dgm:cxn modelId="{C91E1A95-5F7B-40D2-BF73-987D0C04B6E6}" type="presOf" srcId="{3DA1AFBF-39B7-46D7-8CAA-E06BD51AC48F}" destId="{6692AA33-AD62-4B23-BB88-3791A74B8BE5}" srcOrd="0" destOrd="0" presId="urn:microsoft.com/office/officeart/2005/8/layout/process5"/>
    <dgm:cxn modelId="{E5E6BC99-4656-4396-9813-33033C58089E}" type="presOf" srcId="{24C12B32-69CB-4DC5-9088-3EBEE77955E7}" destId="{0FCA9813-22BB-4195-BE39-5EC2C4E0EF8B}" srcOrd="1" destOrd="0" presId="urn:microsoft.com/office/officeart/2005/8/layout/process5"/>
    <dgm:cxn modelId="{45FE189B-EC74-4972-92FA-375D2B1F34F8}" srcId="{D43935F4-9F61-4B1B-9C47-07501A8AA614}" destId="{5F57AED1-2A4E-422C-8451-70E54D6E3002}" srcOrd="3" destOrd="0" parTransId="{2B1BD9AE-7398-40CB-84B5-03AC8E6C9576}" sibTransId="{24C12B32-69CB-4DC5-9088-3EBEE77955E7}"/>
    <dgm:cxn modelId="{6A3B219B-63D1-4C8C-847D-B4B96AFB5C68}" srcId="{D43935F4-9F61-4B1B-9C47-07501A8AA614}" destId="{A03E5C70-96FC-4383-94B8-F2D6E79C135A}" srcOrd="5" destOrd="0" parTransId="{853865E7-5347-4057-B975-9DC76A2E5106}" sibTransId="{ACB52E62-03CB-4FBB-BC35-AF9AD17CB006}"/>
    <dgm:cxn modelId="{BAB376AA-1968-4C49-96D9-337A03C7A817}" type="presOf" srcId="{483DAC39-F2D2-43C6-B688-4E8D9C31CE09}" destId="{50C7DED7-E26A-4F62-8C77-0AD9868476C4}" srcOrd="0" destOrd="0" presId="urn:microsoft.com/office/officeart/2005/8/layout/process5"/>
    <dgm:cxn modelId="{CA0823AF-412B-46F8-9377-AC3D2AA0CBF9}" type="presOf" srcId="{ACB52E62-03CB-4FBB-BC35-AF9AD17CB006}" destId="{B245A0E3-3FC2-4538-9166-F6148299C465}" srcOrd="1" destOrd="0" presId="urn:microsoft.com/office/officeart/2005/8/layout/process5"/>
    <dgm:cxn modelId="{DF3772B3-F7CA-49D3-B4D4-A2963A05CF23}" type="presOf" srcId="{D43935F4-9F61-4B1B-9C47-07501A8AA614}" destId="{429EC735-FEC3-4DC3-8DF6-69B953ED316C}" srcOrd="0" destOrd="0" presId="urn:microsoft.com/office/officeart/2005/8/layout/process5"/>
    <dgm:cxn modelId="{E0D121B4-9674-4C98-B6F6-96F148E019EA}" type="presOf" srcId="{6DC1F587-B2AB-4BCA-80A7-E8D538F56021}" destId="{F706789D-C70C-4B84-A848-E4616E9A5D2A}" srcOrd="0" destOrd="0" presId="urn:microsoft.com/office/officeart/2005/8/layout/process5"/>
    <dgm:cxn modelId="{FCD252B4-0256-437D-97F0-0FA5595B4E74}" type="presOf" srcId="{5F57AED1-2A4E-422C-8451-70E54D6E3002}" destId="{53728A94-726E-4C62-A3E3-248B794CF57D}" srcOrd="0" destOrd="0" presId="urn:microsoft.com/office/officeart/2005/8/layout/process5"/>
    <dgm:cxn modelId="{285DFDB8-C5F9-47C9-A5D0-6F60DE110226}" srcId="{D43935F4-9F61-4B1B-9C47-07501A8AA614}" destId="{9BDE4FF5-EA42-458A-BBE2-E1072F36ED59}" srcOrd="1" destOrd="0" parTransId="{10F2938D-E7AD-483F-93CA-D7A763E7287E}" sibTransId="{5469E4D6-D88B-4D31-AEF7-48145081AE8A}"/>
    <dgm:cxn modelId="{F4E8F2B9-C884-4936-A5F1-BD9836A80D14}" type="presOf" srcId="{E13813F8-BC28-4E4C-B4BF-E0E49BD97897}" destId="{78AF9BEF-4902-408A-9E6C-6BCD821ED511}" srcOrd="1" destOrd="0" presId="urn:microsoft.com/office/officeart/2005/8/layout/process5"/>
    <dgm:cxn modelId="{64BA4BC7-CEFB-4585-BC5C-546E172469C8}" type="presOf" srcId="{07A37933-EB9E-4266-B17C-9BA059BE01C1}" destId="{93230756-5C72-46D9-96B4-D897E5B105C5}" srcOrd="0" destOrd="0" presId="urn:microsoft.com/office/officeart/2005/8/layout/process5"/>
    <dgm:cxn modelId="{372B98C7-47A8-4AF8-84CE-1D2B8385DFE7}" type="presOf" srcId="{82BEF2ED-D4C5-426F-85DC-9B751A0192FD}" destId="{A0A13CC2-B23F-491D-A78A-30B140E674E6}" srcOrd="0" destOrd="0" presId="urn:microsoft.com/office/officeart/2005/8/layout/process5"/>
    <dgm:cxn modelId="{961506D1-4D17-41D3-B10E-A88229E2B9B6}" srcId="{D43935F4-9F61-4B1B-9C47-07501A8AA614}" destId="{91AE0561-EB8F-4D2D-908D-E190D250B835}" srcOrd="10" destOrd="0" parTransId="{F7247BE8-4823-4E09-8C06-E36551EB83A2}" sibTransId="{363DA8D3-C7BB-46B2-8F69-C5159D8413B9}"/>
    <dgm:cxn modelId="{80FEA8D5-6A36-4FFA-A89D-53E054C0A1B8}" type="presOf" srcId="{C37AA878-E1AB-4486-B6A8-775EECB77BFC}" destId="{2CFB6A3D-0FFE-4A86-A6AE-F98F4F6C80B2}" srcOrd="0" destOrd="0" presId="urn:microsoft.com/office/officeart/2005/8/layout/process5"/>
    <dgm:cxn modelId="{4883BED7-4947-422B-9076-4325CB405E79}" type="presOf" srcId="{483DAC39-F2D2-43C6-B688-4E8D9C31CE09}" destId="{DAA4B060-EAB9-4F8A-B2AA-E415D7215BC8}" srcOrd="1" destOrd="0" presId="urn:microsoft.com/office/officeart/2005/8/layout/process5"/>
    <dgm:cxn modelId="{E70B9ADB-D7D6-4620-B92F-77A14FD1508A}" srcId="{D43935F4-9F61-4B1B-9C47-07501A8AA614}" destId="{6DC1F587-B2AB-4BCA-80A7-E8D538F56021}" srcOrd="2" destOrd="0" parTransId="{77238DAF-F46B-417E-84FA-46F8DD851399}" sibTransId="{C37AA878-E1AB-4486-B6A8-775EECB77BFC}"/>
    <dgm:cxn modelId="{0C423AE1-BE1A-4586-8CA3-4F77D034D231}" type="presOf" srcId="{6FE1656A-E1CC-4372-BA1C-500A7B5C60B0}" destId="{12AE158A-351B-495D-B39B-FA435B8E3C74}" srcOrd="1" destOrd="0" presId="urn:microsoft.com/office/officeart/2005/8/layout/process5"/>
    <dgm:cxn modelId="{B7CA96E3-1DE4-43CF-B083-90EFBBA2D75B}" type="presOf" srcId="{9BDE4FF5-EA42-458A-BBE2-E1072F36ED59}" destId="{8AB289C6-0200-489C-B9B0-738901542786}" srcOrd="0" destOrd="0" presId="urn:microsoft.com/office/officeart/2005/8/layout/process5"/>
    <dgm:cxn modelId="{26BE12E7-0C24-42D0-AC96-FE802ECE3B62}" type="presOf" srcId="{E651361F-A179-434D-BE79-74143A9781CF}" destId="{8F3D66C3-9E36-4503-9177-567F7A25E7BB}" srcOrd="0" destOrd="0" presId="urn:microsoft.com/office/officeart/2005/8/layout/process5"/>
    <dgm:cxn modelId="{20FE09EB-90AB-4333-ADCA-25E1854DB0A5}" srcId="{D43935F4-9F61-4B1B-9C47-07501A8AA614}" destId="{1FDE65A2-BA9C-4469-93C3-37D43FA04D4D}" srcOrd="8" destOrd="0" parTransId="{652FC62E-1A20-4258-90D0-A9ADF9AB5AD3}" sibTransId="{8200ACA8-3484-4D3C-8C1E-5EE0E13F3221}"/>
    <dgm:cxn modelId="{33BA57F0-9CA0-4D37-9F01-C10EF5546025}" srcId="{D43935F4-9F61-4B1B-9C47-07501A8AA614}" destId="{27F0939D-89C8-4C29-963C-5812645939FB}" srcOrd="7" destOrd="0" parTransId="{897F640D-3341-46B0-BE2C-506E23FEF928}" sibTransId="{B792F16C-9609-48D0-B755-047BFF98D1C7}"/>
    <dgm:cxn modelId="{53CE92F1-C41F-4223-A72F-FEDBE358EC24}" type="presOf" srcId="{5469E4D6-D88B-4D31-AEF7-48145081AE8A}" destId="{0352D766-3B9B-4864-8929-819AC3AC9D86}" srcOrd="1" destOrd="0" presId="urn:microsoft.com/office/officeart/2005/8/layout/process5"/>
    <dgm:cxn modelId="{246085F8-BB9F-4B91-9679-FAF67A327540}" type="presOf" srcId="{397A15DA-F9FB-42F0-90BE-DE9A7D0E58CE}" destId="{A8D8D5E4-5592-4754-B944-3D5601BD9D9B}" srcOrd="0" destOrd="0" presId="urn:microsoft.com/office/officeart/2005/8/layout/process5"/>
    <dgm:cxn modelId="{19B19AF8-2CB1-4300-86B4-E7A182BFD101}" type="presOf" srcId="{1FDE65A2-BA9C-4469-93C3-37D43FA04D4D}" destId="{EE37D423-787D-4ACC-BB01-1AF335DEFCCF}" srcOrd="0" destOrd="0" presId="urn:microsoft.com/office/officeart/2005/8/layout/process5"/>
    <dgm:cxn modelId="{3BA097EB-4D3A-4B3A-87B4-3B4F7B7C2436}" type="presParOf" srcId="{429EC735-FEC3-4DC3-8DF6-69B953ED316C}" destId="{A0A13CC2-B23F-491D-A78A-30B140E674E6}" srcOrd="0" destOrd="0" presId="urn:microsoft.com/office/officeart/2005/8/layout/process5"/>
    <dgm:cxn modelId="{52268D2E-5524-4A67-8DA5-D2A9EBD6FB7A}" type="presParOf" srcId="{429EC735-FEC3-4DC3-8DF6-69B953ED316C}" destId="{59E53D99-8060-4A2E-8F20-F787CC061C45}" srcOrd="1" destOrd="0" presId="urn:microsoft.com/office/officeart/2005/8/layout/process5"/>
    <dgm:cxn modelId="{54EE84FC-E287-4DD2-BC23-3227F8426F27}" type="presParOf" srcId="{59E53D99-8060-4A2E-8F20-F787CC061C45}" destId="{12AE158A-351B-495D-B39B-FA435B8E3C74}" srcOrd="0" destOrd="0" presId="urn:microsoft.com/office/officeart/2005/8/layout/process5"/>
    <dgm:cxn modelId="{A6734D2F-3AD3-4AFB-9AA2-96F3DB8B7940}" type="presParOf" srcId="{429EC735-FEC3-4DC3-8DF6-69B953ED316C}" destId="{8AB289C6-0200-489C-B9B0-738901542786}" srcOrd="2" destOrd="0" presId="urn:microsoft.com/office/officeart/2005/8/layout/process5"/>
    <dgm:cxn modelId="{1ED730CC-CBC9-4D05-93F5-43E581F15466}" type="presParOf" srcId="{429EC735-FEC3-4DC3-8DF6-69B953ED316C}" destId="{90519CB2-056E-4BBA-9189-64605F051ABF}" srcOrd="3" destOrd="0" presId="urn:microsoft.com/office/officeart/2005/8/layout/process5"/>
    <dgm:cxn modelId="{FFAB8A15-0150-430D-A72F-A455E700BC4F}" type="presParOf" srcId="{90519CB2-056E-4BBA-9189-64605F051ABF}" destId="{0352D766-3B9B-4864-8929-819AC3AC9D86}" srcOrd="0" destOrd="0" presId="urn:microsoft.com/office/officeart/2005/8/layout/process5"/>
    <dgm:cxn modelId="{ADC76DED-A75F-4728-857E-943D4A797B3C}" type="presParOf" srcId="{429EC735-FEC3-4DC3-8DF6-69B953ED316C}" destId="{F706789D-C70C-4B84-A848-E4616E9A5D2A}" srcOrd="4" destOrd="0" presId="urn:microsoft.com/office/officeart/2005/8/layout/process5"/>
    <dgm:cxn modelId="{BBE84402-6207-45AA-81AE-811B546DA035}" type="presParOf" srcId="{429EC735-FEC3-4DC3-8DF6-69B953ED316C}" destId="{2CFB6A3D-0FFE-4A86-A6AE-F98F4F6C80B2}" srcOrd="5" destOrd="0" presId="urn:microsoft.com/office/officeart/2005/8/layout/process5"/>
    <dgm:cxn modelId="{9FA73E7D-5C1E-474D-B950-3E9427EA1098}" type="presParOf" srcId="{2CFB6A3D-0FFE-4A86-A6AE-F98F4F6C80B2}" destId="{7957BDB2-D55B-496A-801E-1FCA1E5725BF}" srcOrd="0" destOrd="0" presId="urn:microsoft.com/office/officeart/2005/8/layout/process5"/>
    <dgm:cxn modelId="{94F30E2D-B970-4D9B-A0B6-4B8237AEF44F}" type="presParOf" srcId="{429EC735-FEC3-4DC3-8DF6-69B953ED316C}" destId="{53728A94-726E-4C62-A3E3-248B794CF57D}" srcOrd="6" destOrd="0" presId="urn:microsoft.com/office/officeart/2005/8/layout/process5"/>
    <dgm:cxn modelId="{2495AA3C-8BF4-43DD-9D9B-EE7D98E80A2F}" type="presParOf" srcId="{429EC735-FEC3-4DC3-8DF6-69B953ED316C}" destId="{4E993B22-5EA4-4149-95F3-14A22C152080}" srcOrd="7" destOrd="0" presId="urn:microsoft.com/office/officeart/2005/8/layout/process5"/>
    <dgm:cxn modelId="{D636B199-0813-4806-950F-23A07CFB9B5D}" type="presParOf" srcId="{4E993B22-5EA4-4149-95F3-14A22C152080}" destId="{0FCA9813-22BB-4195-BE39-5EC2C4E0EF8B}" srcOrd="0" destOrd="0" presId="urn:microsoft.com/office/officeart/2005/8/layout/process5"/>
    <dgm:cxn modelId="{089D902E-7AE9-4DE1-B26E-C27A25B9189F}" type="presParOf" srcId="{429EC735-FEC3-4DC3-8DF6-69B953ED316C}" destId="{93230756-5C72-46D9-96B4-D897E5B105C5}" srcOrd="8" destOrd="0" presId="urn:microsoft.com/office/officeart/2005/8/layout/process5"/>
    <dgm:cxn modelId="{C03C2234-AF92-40E3-B81E-8956E9B8CDCD}" type="presParOf" srcId="{429EC735-FEC3-4DC3-8DF6-69B953ED316C}" destId="{A8D8D5E4-5592-4754-B944-3D5601BD9D9B}" srcOrd="9" destOrd="0" presId="urn:microsoft.com/office/officeart/2005/8/layout/process5"/>
    <dgm:cxn modelId="{23FA83B0-90D0-413D-8419-CEF9025AB2D3}" type="presParOf" srcId="{A8D8D5E4-5592-4754-B944-3D5601BD9D9B}" destId="{47B325CE-FDB3-432E-8624-FA83B5825CDB}" srcOrd="0" destOrd="0" presId="urn:microsoft.com/office/officeart/2005/8/layout/process5"/>
    <dgm:cxn modelId="{E0BB7F02-F347-4C6C-A9A7-ABE5DF904C4D}" type="presParOf" srcId="{429EC735-FEC3-4DC3-8DF6-69B953ED316C}" destId="{4D24A3F2-9814-46D7-9381-7E94E8569D05}" srcOrd="10" destOrd="0" presId="urn:microsoft.com/office/officeart/2005/8/layout/process5"/>
    <dgm:cxn modelId="{1C486DC0-0967-4527-A143-860791B58564}" type="presParOf" srcId="{429EC735-FEC3-4DC3-8DF6-69B953ED316C}" destId="{30080347-3E64-4610-A109-646BC7FDD74B}" srcOrd="11" destOrd="0" presId="urn:microsoft.com/office/officeart/2005/8/layout/process5"/>
    <dgm:cxn modelId="{0F127698-5BC5-4EC3-B75E-3C793324D7B8}" type="presParOf" srcId="{30080347-3E64-4610-A109-646BC7FDD74B}" destId="{B245A0E3-3FC2-4538-9166-F6148299C465}" srcOrd="0" destOrd="0" presId="urn:microsoft.com/office/officeart/2005/8/layout/process5"/>
    <dgm:cxn modelId="{4D7FA7F0-6F4A-46CF-9F90-6FDB737A2D1F}" type="presParOf" srcId="{429EC735-FEC3-4DC3-8DF6-69B953ED316C}" destId="{1C5CF840-73F1-471C-9473-0E4B5E879F26}" srcOrd="12" destOrd="0" presId="urn:microsoft.com/office/officeart/2005/8/layout/process5"/>
    <dgm:cxn modelId="{75F4B7D2-D90A-4C13-90D7-0672961BF98D}" type="presParOf" srcId="{429EC735-FEC3-4DC3-8DF6-69B953ED316C}" destId="{50C7DED7-E26A-4F62-8C77-0AD9868476C4}" srcOrd="13" destOrd="0" presId="urn:microsoft.com/office/officeart/2005/8/layout/process5"/>
    <dgm:cxn modelId="{ED9A1229-BEE5-427D-BDC7-21DB494F659E}" type="presParOf" srcId="{50C7DED7-E26A-4F62-8C77-0AD9868476C4}" destId="{DAA4B060-EAB9-4F8A-B2AA-E415D7215BC8}" srcOrd="0" destOrd="0" presId="urn:microsoft.com/office/officeart/2005/8/layout/process5"/>
    <dgm:cxn modelId="{81134DEC-2294-4406-BD1F-2E95518944B2}" type="presParOf" srcId="{429EC735-FEC3-4DC3-8DF6-69B953ED316C}" destId="{ED4C515C-4DC3-486E-B2FF-C2B56314CCA6}" srcOrd="14" destOrd="0" presId="urn:microsoft.com/office/officeart/2005/8/layout/process5"/>
    <dgm:cxn modelId="{54BC3395-4BAA-4B5E-9452-1188EF6DBD44}" type="presParOf" srcId="{429EC735-FEC3-4DC3-8DF6-69B953ED316C}" destId="{A2C17F1B-0192-479A-86D4-D12E3CC3AEF1}" srcOrd="15" destOrd="0" presId="urn:microsoft.com/office/officeart/2005/8/layout/process5"/>
    <dgm:cxn modelId="{86C4C0A4-7B1F-423F-BCFE-6472C41072B0}" type="presParOf" srcId="{A2C17F1B-0192-479A-86D4-D12E3CC3AEF1}" destId="{E2A7B172-75A1-4178-A3DD-75AF2FF79745}" srcOrd="0" destOrd="0" presId="urn:microsoft.com/office/officeart/2005/8/layout/process5"/>
    <dgm:cxn modelId="{DC37D86C-0575-42D3-AB90-DACDF2BADFE7}" type="presParOf" srcId="{429EC735-FEC3-4DC3-8DF6-69B953ED316C}" destId="{EE37D423-787D-4ACC-BB01-1AF335DEFCCF}" srcOrd="16" destOrd="0" presId="urn:microsoft.com/office/officeart/2005/8/layout/process5"/>
    <dgm:cxn modelId="{31F3A979-F1F4-4033-86F6-54851892C606}" type="presParOf" srcId="{429EC735-FEC3-4DC3-8DF6-69B953ED316C}" destId="{B83E8B7B-E0E2-4333-9559-AD0A65C71AAA}" srcOrd="17" destOrd="0" presId="urn:microsoft.com/office/officeart/2005/8/layout/process5"/>
    <dgm:cxn modelId="{91B4D1E9-13A1-4C91-9955-BC08031274C1}" type="presParOf" srcId="{B83E8B7B-E0E2-4333-9559-AD0A65C71AAA}" destId="{0B21DD17-F0B5-4B9E-83DE-B863760593B6}" srcOrd="0" destOrd="0" presId="urn:microsoft.com/office/officeart/2005/8/layout/process5"/>
    <dgm:cxn modelId="{90F8208B-2838-48BF-BF26-8A5787EA7258}" type="presParOf" srcId="{429EC735-FEC3-4DC3-8DF6-69B953ED316C}" destId="{6692AA33-AD62-4B23-BB88-3791A74B8BE5}" srcOrd="18" destOrd="0" presId="urn:microsoft.com/office/officeart/2005/8/layout/process5"/>
    <dgm:cxn modelId="{E4D73661-CC6B-4F7F-9939-0599BFFA5116}" type="presParOf" srcId="{429EC735-FEC3-4DC3-8DF6-69B953ED316C}" destId="{86E36740-4FD4-46DB-8E05-D55EE39D19D2}" srcOrd="19" destOrd="0" presId="urn:microsoft.com/office/officeart/2005/8/layout/process5"/>
    <dgm:cxn modelId="{D9F30A27-18F5-49E3-B11A-B6D10A054808}" type="presParOf" srcId="{86E36740-4FD4-46DB-8E05-D55EE39D19D2}" destId="{78AF9BEF-4902-408A-9E6C-6BCD821ED511}" srcOrd="0" destOrd="0" presId="urn:microsoft.com/office/officeart/2005/8/layout/process5"/>
    <dgm:cxn modelId="{EEACBADE-8E71-45B6-BEED-AD829F73A62D}" type="presParOf" srcId="{429EC735-FEC3-4DC3-8DF6-69B953ED316C}" destId="{C82B36D4-3DB0-420C-B9B4-5F49EBDB3DF7}" srcOrd="20" destOrd="0" presId="urn:microsoft.com/office/officeart/2005/8/layout/process5"/>
    <dgm:cxn modelId="{122A9D56-1BA2-40E5-91D8-41F05DF317A0}" type="presParOf" srcId="{429EC735-FEC3-4DC3-8DF6-69B953ED316C}" destId="{45BFFCB3-10D8-498C-AD36-88B409BDA115}" srcOrd="21" destOrd="0" presId="urn:microsoft.com/office/officeart/2005/8/layout/process5"/>
    <dgm:cxn modelId="{3BF7344C-DDF9-4482-B9F8-2D08B20FFB6F}" type="presParOf" srcId="{45BFFCB3-10D8-498C-AD36-88B409BDA115}" destId="{C4F24005-FFCE-4513-B4DD-A9EA80D347A0}" srcOrd="0" destOrd="0" presId="urn:microsoft.com/office/officeart/2005/8/layout/process5"/>
    <dgm:cxn modelId="{15155268-C197-4541-A059-371FFB5982EB}" type="presParOf" srcId="{429EC735-FEC3-4DC3-8DF6-69B953ED316C}" destId="{8F3D66C3-9E36-4503-9177-567F7A25E7BB}" srcOrd="2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4EE6D5-9C71-4970-BC1E-EEAFE357050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7C3A23-885D-4BC0-90FA-4BF44C88B64C}">
      <dgm:prSet phldrT="[Text]"/>
      <dgm:spPr>
        <a:solidFill>
          <a:srgbClr val="528480"/>
        </a:solidFill>
      </dgm:spPr>
      <dgm:t>
        <a:bodyPr/>
        <a:lstStyle/>
        <a:p>
          <a:r>
            <a:rPr lang="pt-BR" dirty="0"/>
            <a:t>Comunicar</a:t>
          </a:r>
        </a:p>
      </dgm:t>
    </dgm:pt>
    <dgm:pt modelId="{D527CDC6-7036-4B5E-999D-25F9CF5F901D}" type="parTrans" cxnId="{E2C352B5-938F-4CBF-BC4B-90C4FF67A7E3}">
      <dgm:prSet/>
      <dgm:spPr/>
      <dgm:t>
        <a:bodyPr/>
        <a:lstStyle/>
        <a:p>
          <a:endParaRPr lang="pt-BR"/>
        </a:p>
      </dgm:t>
    </dgm:pt>
    <dgm:pt modelId="{66457325-E756-4134-BBAD-5E4AEBB51F32}" type="sibTrans" cxnId="{E2C352B5-938F-4CBF-BC4B-90C4FF67A7E3}">
      <dgm:prSet/>
      <dgm:spPr/>
      <dgm:t>
        <a:bodyPr/>
        <a:lstStyle/>
        <a:p>
          <a:endParaRPr lang="pt-BR"/>
        </a:p>
      </dgm:t>
    </dgm:pt>
    <dgm:pt modelId="{0AD0B995-660B-4BD6-B9F2-2DBEE715EFF3}">
      <dgm:prSet phldrT="[Text]"/>
      <dgm:spPr>
        <a:solidFill>
          <a:srgbClr val="56BABA">
            <a:alpha val="90000"/>
          </a:srgbClr>
        </a:solidFill>
      </dgm:spPr>
      <dgm:t>
        <a:bodyPr/>
        <a:lstStyle/>
        <a:p>
          <a:r>
            <a:rPr lang="pt-BR" dirty="0"/>
            <a:t>Teorias Conhecimentos</a:t>
          </a:r>
        </a:p>
      </dgm:t>
    </dgm:pt>
    <dgm:pt modelId="{585AB452-0319-4B04-AD05-576FFA9DEFC2}" type="parTrans" cxnId="{873C1C5F-2D93-4D30-B078-C98749914756}">
      <dgm:prSet/>
      <dgm:spPr/>
      <dgm:t>
        <a:bodyPr/>
        <a:lstStyle/>
        <a:p>
          <a:endParaRPr lang="pt-BR"/>
        </a:p>
      </dgm:t>
    </dgm:pt>
    <dgm:pt modelId="{DF65D53C-C4D6-461C-9D7A-CA6FB76F51CB}" type="sibTrans" cxnId="{873C1C5F-2D93-4D30-B078-C98749914756}">
      <dgm:prSet/>
      <dgm:spPr/>
      <dgm:t>
        <a:bodyPr/>
        <a:lstStyle/>
        <a:p>
          <a:endParaRPr lang="pt-BR"/>
        </a:p>
      </dgm:t>
    </dgm:pt>
    <dgm:pt modelId="{324AA6B9-796A-436E-953B-4731D895CAE2}">
      <dgm:prSet phldrT="[Text]"/>
      <dgm:spPr>
        <a:solidFill>
          <a:srgbClr val="528480"/>
        </a:solidFill>
      </dgm:spPr>
      <dgm:t>
        <a:bodyPr/>
        <a:lstStyle/>
        <a:p>
          <a:r>
            <a:rPr lang="pt-BR" dirty="0"/>
            <a:t>Comunicar</a:t>
          </a:r>
        </a:p>
      </dgm:t>
    </dgm:pt>
    <dgm:pt modelId="{28926CCE-929C-44A6-83C6-F8D506DE047C}" type="parTrans" cxnId="{2D82F9A1-17A9-40F2-A86E-B88511B2E649}">
      <dgm:prSet/>
      <dgm:spPr/>
      <dgm:t>
        <a:bodyPr/>
        <a:lstStyle/>
        <a:p>
          <a:endParaRPr lang="pt-BR"/>
        </a:p>
      </dgm:t>
    </dgm:pt>
    <dgm:pt modelId="{A41CADBE-9EDC-484F-A9A6-C0AC8BD8468E}" type="sibTrans" cxnId="{2D82F9A1-17A9-40F2-A86E-B88511B2E649}">
      <dgm:prSet/>
      <dgm:spPr/>
      <dgm:t>
        <a:bodyPr/>
        <a:lstStyle/>
        <a:p>
          <a:endParaRPr lang="pt-BR"/>
        </a:p>
      </dgm:t>
    </dgm:pt>
    <dgm:pt modelId="{5788B90A-35C6-41D9-A4A4-B6AECEE37CD3}">
      <dgm:prSet phldrT="[Text]"/>
      <dgm:spPr>
        <a:solidFill>
          <a:srgbClr val="56BABA">
            <a:alpha val="90000"/>
          </a:srgbClr>
        </a:solidFill>
      </dgm:spPr>
      <dgm:t>
        <a:bodyPr/>
        <a:lstStyle/>
        <a:p>
          <a:r>
            <a:rPr lang="pt-BR" dirty="0"/>
            <a:t>Experiências</a:t>
          </a:r>
        </a:p>
      </dgm:t>
    </dgm:pt>
    <dgm:pt modelId="{E86A1110-301D-41D9-AEF6-DA484F66DB52}" type="parTrans" cxnId="{8B1E1828-AB48-4DF8-855C-2DC0ADB4E319}">
      <dgm:prSet/>
      <dgm:spPr/>
      <dgm:t>
        <a:bodyPr/>
        <a:lstStyle/>
        <a:p>
          <a:endParaRPr lang="pt-BR"/>
        </a:p>
      </dgm:t>
    </dgm:pt>
    <dgm:pt modelId="{05038041-58E5-4AE5-9066-DE53E09C131D}" type="sibTrans" cxnId="{8B1E1828-AB48-4DF8-855C-2DC0ADB4E319}">
      <dgm:prSet/>
      <dgm:spPr/>
      <dgm:t>
        <a:bodyPr/>
        <a:lstStyle/>
        <a:p>
          <a:endParaRPr lang="pt-BR"/>
        </a:p>
      </dgm:t>
    </dgm:pt>
    <dgm:pt modelId="{2D7FA9C3-E9E7-4327-B8C5-25ECE73D5F3E}">
      <dgm:prSet phldrT="[Text]"/>
      <dgm:spPr>
        <a:solidFill>
          <a:srgbClr val="528480"/>
        </a:solidFill>
      </dgm:spPr>
      <dgm:t>
        <a:bodyPr/>
        <a:lstStyle/>
        <a:p>
          <a:r>
            <a:rPr lang="pt-BR" dirty="0"/>
            <a:t>Disseminar</a:t>
          </a:r>
        </a:p>
      </dgm:t>
    </dgm:pt>
    <dgm:pt modelId="{D34BE50D-0E1D-4DE0-981E-83150BE468AF}" type="parTrans" cxnId="{F6C65716-DFCE-4E4D-816F-441535502FB7}">
      <dgm:prSet/>
      <dgm:spPr/>
      <dgm:t>
        <a:bodyPr/>
        <a:lstStyle/>
        <a:p>
          <a:endParaRPr lang="pt-BR"/>
        </a:p>
      </dgm:t>
    </dgm:pt>
    <dgm:pt modelId="{6902DF67-9D84-4C57-A2C8-47789207B703}" type="sibTrans" cxnId="{F6C65716-DFCE-4E4D-816F-441535502FB7}">
      <dgm:prSet/>
      <dgm:spPr/>
      <dgm:t>
        <a:bodyPr/>
        <a:lstStyle/>
        <a:p>
          <a:endParaRPr lang="pt-BR"/>
        </a:p>
      </dgm:t>
    </dgm:pt>
    <dgm:pt modelId="{AA0B86EE-5374-4D32-8C76-34E3FAB78B86}">
      <dgm:prSet phldrT="[Text]"/>
      <dgm:spPr>
        <a:solidFill>
          <a:srgbClr val="56BABA">
            <a:alpha val="90000"/>
          </a:srgbClr>
        </a:solidFill>
      </dgm:spPr>
      <dgm:t>
        <a:bodyPr/>
        <a:lstStyle/>
        <a:p>
          <a:r>
            <a:rPr lang="pt-BR" dirty="0"/>
            <a:t>CONHECIMENTO</a:t>
          </a:r>
        </a:p>
      </dgm:t>
    </dgm:pt>
    <dgm:pt modelId="{E3611079-9E5D-449D-8384-D460EF93D5F7}" type="parTrans" cxnId="{2A528B02-7449-4188-AA09-64D9D631849B}">
      <dgm:prSet/>
      <dgm:spPr/>
      <dgm:t>
        <a:bodyPr/>
        <a:lstStyle/>
        <a:p>
          <a:endParaRPr lang="pt-BR"/>
        </a:p>
      </dgm:t>
    </dgm:pt>
    <dgm:pt modelId="{0BBE0FDA-1F70-44E4-A8D5-EECA2467561E}" type="sibTrans" cxnId="{2A528B02-7449-4188-AA09-64D9D631849B}">
      <dgm:prSet/>
      <dgm:spPr/>
      <dgm:t>
        <a:bodyPr/>
        <a:lstStyle/>
        <a:p>
          <a:endParaRPr lang="pt-BR"/>
        </a:p>
      </dgm:t>
    </dgm:pt>
    <dgm:pt modelId="{0245A819-CA4A-4076-BE6D-E6C0B237D8FC}" type="pres">
      <dgm:prSet presAssocID="{9E4EE6D5-9C71-4970-BC1E-EEAFE3570508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A0C0722-A29D-4C23-976A-400230DB5477}" type="pres">
      <dgm:prSet presAssocID="{CC7C3A23-885D-4BC0-90FA-4BF44C88B64C}" presName="horFlow" presStyleCnt="0"/>
      <dgm:spPr/>
    </dgm:pt>
    <dgm:pt modelId="{20E45C17-E46B-4678-8666-AE6AA13C11FC}" type="pres">
      <dgm:prSet presAssocID="{CC7C3A23-885D-4BC0-90FA-4BF44C88B64C}" presName="bigChev" presStyleLbl="node1" presStyleIdx="0" presStyleCnt="3"/>
      <dgm:spPr/>
    </dgm:pt>
    <dgm:pt modelId="{460C33A5-9540-4619-A2A5-8D2C24C6C831}" type="pres">
      <dgm:prSet presAssocID="{585AB452-0319-4B04-AD05-576FFA9DEFC2}" presName="parTrans" presStyleCnt="0"/>
      <dgm:spPr/>
    </dgm:pt>
    <dgm:pt modelId="{3A9016CF-77AD-40F6-9700-D2E24313213F}" type="pres">
      <dgm:prSet presAssocID="{0AD0B995-660B-4BD6-B9F2-2DBEE715EFF3}" presName="node" presStyleLbl="alignAccFollowNode1" presStyleIdx="0" presStyleCnt="3">
        <dgm:presLayoutVars>
          <dgm:bulletEnabled val="1"/>
        </dgm:presLayoutVars>
      </dgm:prSet>
      <dgm:spPr/>
    </dgm:pt>
    <dgm:pt modelId="{125F6484-A5AC-4E5A-9FA3-F7E3F8C37B45}" type="pres">
      <dgm:prSet presAssocID="{CC7C3A23-885D-4BC0-90FA-4BF44C88B64C}" presName="vSp" presStyleCnt="0"/>
      <dgm:spPr/>
    </dgm:pt>
    <dgm:pt modelId="{F2F016CE-ABAA-4539-9AE3-62257C609928}" type="pres">
      <dgm:prSet presAssocID="{324AA6B9-796A-436E-953B-4731D895CAE2}" presName="horFlow" presStyleCnt="0"/>
      <dgm:spPr/>
    </dgm:pt>
    <dgm:pt modelId="{2B40E375-44B5-40D0-99F7-9ACC601DF71A}" type="pres">
      <dgm:prSet presAssocID="{324AA6B9-796A-436E-953B-4731D895CAE2}" presName="bigChev" presStyleLbl="node1" presStyleIdx="1" presStyleCnt="3"/>
      <dgm:spPr/>
    </dgm:pt>
    <dgm:pt modelId="{A036185A-3D62-4861-B7BC-203886F29514}" type="pres">
      <dgm:prSet presAssocID="{E86A1110-301D-41D9-AEF6-DA484F66DB52}" presName="parTrans" presStyleCnt="0"/>
      <dgm:spPr/>
    </dgm:pt>
    <dgm:pt modelId="{CA52E3F9-24AF-480E-9B10-3C60CE893AD2}" type="pres">
      <dgm:prSet presAssocID="{5788B90A-35C6-41D9-A4A4-B6AECEE37CD3}" presName="node" presStyleLbl="alignAccFollowNode1" presStyleIdx="1" presStyleCnt="3">
        <dgm:presLayoutVars>
          <dgm:bulletEnabled val="1"/>
        </dgm:presLayoutVars>
      </dgm:prSet>
      <dgm:spPr/>
    </dgm:pt>
    <dgm:pt modelId="{804AF421-854A-4EBD-ABFA-9A931AF642C5}" type="pres">
      <dgm:prSet presAssocID="{324AA6B9-796A-436E-953B-4731D895CAE2}" presName="vSp" presStyleCnt="0"/>
      <dgm:spPr/>
    </dgm:pt>
    <dgm:pt modelId="{18DAFEBE-4F1B-4360-A7B5-47551D118AE8}" type="pres">
      <dgm:prSet presAssocID="{2D7FA9C3-E9E7-4327-B8C5-25ECE73D5F3E}" presName="horFlow" presStyleCnt="0"/>
      <dgm:spPr/>
    </dgm:pt>
    <dgm:pt modelId="{BADD967F-63A5-4061-B5CD-C3B88089953A}" type="pres">
      <dgm:prSet presAssocID="{2D7FA9C3-E9E7-4327-B8C5-25ECE73D5F3E}" presName="bigChev" presStyleLbl="node1" presStyleIdx="2" presStyleCnt="3"/>
      <dgm:spPr/>
    </dgm:pt>
    <dgm:pt modelId="{A1C69B4D-A09B-4440-A2A8-80EFAD6DAC34}" type="pres">
      <dgm:prSet presAssocID="{E3611079-9E5D-449D-8384-D460EF93D5F7}" presName="parTrans" presStyleCnt="0"/>
      <dgm:spPr/>
    </dgm:pt>
    <dgm:pt modelId="{98084977-05F1-46C1-8A90-809AF44CCE14}" type="pres">
      <dgm:prSet presAssocID="{AA0B86EE-5374-4D32-8C76-34E3FAB78B86}" presName="node" presStyleLbl="alignAccFollowNode1" presStyleIdx="2" presStyleCnt="3">
        <dgm:presLayoutVars>
          <dgm:bulletEnabled val="1"/>
        </dgm:presLayoutVars>
      </dgm:prSet>
      <dgm:spPr/>
    </dgm:pt>
  </dgm:ptLst>
  <dgm:cxnLst>
    <dgm:cxn modelId="{2A528B02-7449-4188-AA09-64D9D631849B}" srcId="{2D7FA9C3-E9E7-4327-B8C5-25ECE73D5F3E}" destId="{AA0B86EE-5374-4D32-8C76-34E3FAB78B86}" srcOrd="0" destOrd="0" parTransId="{E3611079-9E5D-449D-8384-D460EF93D5F7}" sibTransId="{0BBE0FDA-1F70-44E4-A8D5-EECA2467561E}"/>
    <dgm:cxn modelId="{F6C65716-DFCE-4E4D-816F-441535502FB7}" srcId="{9E4EE6D5-9C71-4970-BC1E-EEAFE3570508}" destId="{2D7FA9C3-E9E7-4327-B8C5-25ECE73D5F3E}" srcOrd="2" destOrd="0" parTransId="{D34BE50D-0E1D-4DE0-981E-83150BE468AF}" sibTransId="{6902DF67-9D84-4C57-A2C8-47789207B703}"/>
    <dgm:cxn modelId="{0F244020-5B92-4CA7-9B8D-F41AAD9A3E0A}" type="presOf" srcId="{AA0B86EE-5374-4D32-8C76-34E3FAB78B86}" destId="{98084977-05F1-46C1-8A90-809AF44CCE14}" srcOrd="0" destOrd="0" presId="urn:microsoft.com/office/officeart/2005/8/layout/lProcess3"/>
    <dgm:cxn modelId="{8B1E1828-AB48-4DF8-855C-2DC0ADB4E319}" srcId="{324AA6B9-796A-436E-953B-4731D895CAE2}" destId="{5788B90A-35C6-41D9-A4A4-B6AECEE37CD3}" srcOrd="0" destOrd="0" parTransId="{E86A1110-301D-41D9-AEF6-DA484F66DB52}" sibTransId="{05038041-58E5-4AE5-9066-DE53E09C131D}"/>
    <dgm:cxn modelId="{873C1C5F-2D93-4D30-B078-C98749914756}" srcId="{CC7C3A23-885D-4BC0-90FA-4BF44C88B64C}" destId="{0AD0B995-660B-4BD6-B9F2-2DBEE715EFF3}" srcOrd="0" destOrd="0" parTransId="{585AB452-0319-4B04-AD05-576FFA9DEFC2}" sibTransId="{DF65D53C-C4D6-461C-9D7A-CA6FB76F51CB}"/>
    <dgm:cxn modelId="{91DED257-3774-436A-A543-05906E0A11BF}" type="presOf" srcId="{2D7FA9C3-E9E7-4327-B8C5-25ECE73D5F3E}" destId="{BADD967F-63A5-4061-B5CD-C3B88089953A}" srcOrd="0" destOrd="0" presId="urn:microsoft.com/office/officeart/2005/8/layout/lProcess3"/>
    <dgm:cxn modelId="{C002F59C-BB01-4666-8C02-1211962293E2}" type="presOf" srcId="{5788B90A-35C6-41D9-A4A4-B6AECEE37CD3}" destId="{CA52E3F9-24AF-480E-9B10-3C60CE893AD2}" srcOrd="0" destOrd="0" presId="urn:microsoft.com/office/officeart/2005/8/layout/lProcess3"/>
    <dgm:cxn modelId="{2D82F9A1-17A9-40F2-A86E-B88511B2E649}" srcId="{9E4EE6D5-9C71-4970-BC1E-EEAFE3570508}" destId="{324AA6B9-796A-436E-953B-4731D895CAE2}" srcOrd="1" destOrd="0" parTransId="{28926CCE-929C-44A6-83C6-F8D506DE047C}" sibTransId="{A41CADBE-9EDC-484F-A9A6-C0AC8BD8468E}"/>
    <dgm:cxn modelId="{E2C352B5-938F-4CBF-BC4B-90C4FF67A7E3}" srcId="{9E4EE6D5-9C71-4970-BC1E-EEAFE3570508}" destId="{CC7C3A23-885D-4BC0-90FA-4BF44C88B64C}" srcOrd="0" destOrd="0" parTransId="{D527CDC6-7036-4B5E-999D-25F9CF5F901D}" sibTransId="{66457325-E756-4134-BBAD-5E4AEBB51F32}"/>
    <dgm:cxn modelId="{8FE29CC9-E897-4AE1-ABF5-73B223438659}" type="presOf" srcId="{0AD0B995-660B-4BD6-B9F2-2DBEE715EFF3}" destId="{3A9016CF-77AD-40F6-9700-D2E24313213F}" srcOrd="0" destOrd="0" presId="urn:microsoft.com/office/officeart/2005/8/layout/lProcess3"/>
    <dgm:cxn modelId="{B01E61E0-1069-498E-802A-8DE743200A24}" type="presOf" srcId="{CC7C3A23-885D-4BC0-90FA-4BF44C88B64C}" destId="{20E45C17-E46B-4678-8666-AE6AA13C11FC}" srcOrd="0" destOrd="0" presId="urn:microsoft.com/office/officeart/2005/8/layout/lProcess3"/>
    <dgm:cxn modelId="{8B5DA2E7-B22D-4A64-A8FD-39F96BA71C0D}" type="presOf" srcId="{9E4EE6D5-9C71-4970-BC1E-EEAFE3570508}" destId="{0245A819-CA4A-4076-BE6D-E6C0B237D8FC}" srcOrd="0" destOrd="0" presId="urn:microsoft.com/office/officeart/2005/8/layout/lProcess3"/>
    <dgm:cxn modelId="{8FB1F4EF-F37E-4163-9CBE-384BDE6FE1AD}" type="presOf" srcId="{324AA6B9-796A-436E-953B-4731D895CAE2}" destId="{2B40E375-44B5-40D0-99F7-9ACC601DF71A}" srcOrd="0" destOrd="0" presId="urn:microsoft.com/office/officeart/2005/8/layout/lProcess3"/>
    <dgm:cxn modelId="{4C1AB169-14A2-41CF-A745-E1BE76CEE554}" type="presParOf" srcId="{0245A819-CA4A-4076-BE6D-E6C0B237D8FC}" destId="{0A0C0722-A29D-4C23-976A-400230DB5477}" srcOrd="0" destOrd="0" presId="urn:microsoft.com/office/officeart/2005/8/layout/lProcess3"/>
    <dgm:cxn modelId="{01C19DDF-8922-42A7-9ADE-DB2B3E992B86}" type="presParOf" srcId="{0A0C0722-A29D-4C23-976A-400230DB5477}" destId="{20E45C17-E46B-4678-8666-AE6AA13C11FC}" srcOrd="0" destOrd="0" presId="urn:microsoft.com/office/officeart/2005/8/layout/lProcess3"/>
    <dgm:cxn modelId="{3DD5F3A5-D3D2-4DD4-9904-7905D90C0D49}" type="presParOf" srcId="{0A0C0722-A29D-4C23-976A-400230DB5477}" destId="{460C33A5-9540-4619-A2A5-8D2C24C6C831}" srcOrd="1" destOrd="0" presId="urn:microsoft.com/office/officeart/2005/8/layout/lProcess3"/>
    <dgm:cxn modelId="{2C6AC92F-44A7-4648-A18B-5C730D1A2830}" type="presParOf" srcId="{0A0C0722-A29D-4C23-976A-400230DB5477}" destId="{3A9016CF-77AD-40F6-9700-D2E24313213F}" srcOrd="2" destOrd="0" presId="urn:microsoft.com/office/officeart/2005/8/layout/lProcess3"/>
    <dgm:cxn modelId="{A10E57BD-A346-4FF7-A7B1-D8C833044874}" type="presParOf" srcId="{0245A819-CA4A-4076-BE6D-E6C0B237D8FC}" destId="{125F6484-A5AC-4E5A-9FA3-F7E3F8C37B45}" srcOrd="1" destOrd="0" presId="urn:microsoft.com/office/officeart/2005/8/layout/lProcess3"/>
    <dgm:cxn modelId="{E8CDF117-6996-43BB-9148-C7A67552CBD6}" type="presParOf" srcId="{0245A819-CA4A-4076-BE6D-E6C0B237D8FC}" destId="{F2F016CE-ABAA-4539-9AE3-62257C609928}" srcOrd="2" destOrd="0" presId="urn:microsoft.com/office/officeart/2005/8/layout/lProcess3"/>
    <dgm:cxn modelId="{7795BBDF-13C9-4D82-AE9F-2CC1DDAA6779}" type="presParOf" srcId="{F2F016CE-ABAA-4539-9AE3-62257C609928}" destId="{2B40E375-44B5-40D0-99F7-9ACC601DF71A}" srcOrd="0" destOrd="0" presId="urn:microsoft.com/office/officeart/2005/8/layout/lProcess3"/>
    <dgm:cxn modelId="{0D531C60-9F65-4581-B432-26B1384AF849}" type="presParOf" srcId="{F2F016CE-ABAA-4539-9AE3-62257C609928}" destId="{A036185A-3D62-4861-B7BC-203886F29514}" srcOrd="1" destOrd="0" presId="urn:microsoft.com/office/officeart/2005/8/layout/lProcess3"/>
    <dgm:cxn modelId="{5267339E-1B28-49B7-8D39-E841E9322E61}" type="presParOf" srcId="{F2F016CE-ABAA-4539-9AE3-62257C609928}" destId="{CA52E3F9-24AF-480E-9B10-3C60CE893AD2}" srcOrd="2" destOrd="0" presId="urn:microsoft.com/office/officeart/2005/8/layout/lProcess3"/>
    <dgm:cxn modelId="{E66429EC-8610-40AB-8623-B3E454E40787}" type="presParOf" srcId="{0245A819-CA4A-4076-BE6D-E6C0B237D8FC}" destId="{804AF421-854A-4EBD-ABFA-9A931AF642C5}" srcOrd="3" destOrd="0" presId="urn:microsoft.com/office/officeart/2005/8/layout/lProcess3"/>
    <dgm:cxn modelId="{F690D98B-266A-4CE2-8B0E-CBE2FEF5B160}" type="presParOf" srcId="{0245A819-CA4A-4076-BE6D-E6C0B237D8FC}" destId="{18DAFEBE-4F1B-4360-A7B5-47551D118AE8}" srcOrd="4" destOrd="0" presId="urn:microsoft.com/office/officeart/2005/8/layout/lProcess3"/>
    <dgm:cxn modelId="{41032AC4-F460-4316-8657-1A8A5D367B89}" type="presParOf" srcId="{18DAFEBE-4F1B-4360-A7B5-47551D118AE8}" destId="{BADD967F-63A5-4061-B5CD-C3B88089953A}" srcOrd="0" destOrd="0" presId="urn:microsoft.com/office/officeart/2005/8/layout/lProcess3"/>
    <dgm:cxn modelId="{0D6EEB29-B243-4A4C-82C0-0147C5A5B103}" type="presParOf" srcId="{18DAFEBE-4F1B-4360-A7B5-47551D118AE8}" destId="{A1C69B4D-A09B-4440-A2A8-80EFAD6DAC34}" srcOrd="1" destOrd="0" presId="urn:microsoft.com/office/officeart/2005/8/layout/lProcess3"/>
    <dgm:cxn modelId="{3638960D-D049-4E01-83A6-9B0AD0431475}" type="presParOf" srcId="{18DAFEBE-4F1B-4360-A7B5-47551D118AE8}" destId="{98084977-05F1-46C1-8A90-809AF44CCE1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9A9A72-AAE4-4FC7-9B05-B4D61905E9E0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0F3A4827-D0D2-4DE3-B6C6-D382E48874CF}">
      <dgm:prSet phldrT="[Text]"/>
      <dgm:spPr>
        <a:solidFill>
          <a:srgbClr val="56BABA"/>
        </a:solidFill>
      </dgm:spPr>
      <dgm:t>
        <a:bodyPr/>
        <a:lstStyle/>
        <a:p>
          <a:r>
            <a:rPr lang="pt-BR" dirty="0"/>
            <a:t>Contextualização</a:t>
          </a:r>
        </a:p>
        <a:p>
          <a:r>
            <a:rPr lang="pt-BR" dirty="0"/>
            <a:t>Problemática</a:t>
          </a:r>
        </a:p>
      </dgm:t>
    </dgm:pt>
    <dgm:pt modelId="{1C68A0D8-ECA2-4882-87F0-FB484C71E3E4}" type="parTrans" cxnId="{0168A4BC-476B-44E4-9F74-3104E1A21364}">
      <dgm:prSet/>
      <dgm:spPr/>
      <dgm:t>
        <a:bodyPr/>
        <a:lstStyle/>
        <a:p>
          <a:endParaRPr lang="pt-BR"/>
        </a:p>
      </dgm:t>
    </dgm:pt>
    <dgm:pt modelId="{481794B0-7064-4285-A430-6000F0072B77}" type="sibTrans" cxnId="{0168A4BC-476B-44E4-9F74-3104E1A21364}">
      <dgm:prSet/>
      <dgm:spPr/>
      <dgm:t>
        <a:bodyPr/>
        <a:lstStyle/>
        <a:p>
          <a:endParaRPr lang="pt-BR"/>
        </a:p>
      </dgm:t>
    </dgm:pt>
    <dgm:pt modelId="{F6FB4C75-F7B5-4964-8CF4-B76F942EA694}">
      <dgm:prSet phldrT="[Text]"/>
      <dgm:spPr>
        <a:solidFill>
          <a:srgbClr val="56BABA"/>
        </a:solidFill>
      </dgm:spPr>
      <dgm:t>
        <a:bodyPr/>
        <a:lstStyle/>
        <a:p>
          <a:r>
            <a:rPr lang="pt-BR" dirty="0"/>
            <a:t>Outros estudos e Justificativa</a:t>
          </a:r>
        </a:p>
      </dgm:t>
    </dgm:pt>
    <dgm:pt modelId="{818B1CEB-357B-478E-9DDE-A0E4DEF1B1FA}" type="parTrans" cxnId="{A36BF8FF-5705-4E0D-98E0-C1E60F307CAC}">
      <dgm:prSet/>
      <dgm:spPr/>
      <dgm:t>
        <a:bodyPr/>
        <a:lstStyle/>
        <a:p>
          <a:endParaRPr lang="pt-BR"/>
        </a:p>
      </dgm:t>
    </dgm:pt>
    <dgm:pt modelId="{37A6125D-45F8-4FC4-A9C8-97C7811E434A}" type="sibTrans" cxnId="{A36BF8FF-5705-4E0D-98E0-C1E60F307CAC}">
      <dgm:prSet/>
      <dgm:spPr/>
      <dgm:t>
        <a:bodyPr/>
        <a:lstStyle/>
        <a:p>
          <a:endParaRPr lang="pt-BR"/>
        </a:p>
      </dgm:t>
    </dgm:pt>
    <dgm:pt modelId="{2129BADA-C440-4ECF-8B39-D936F0F9F192}">
      <dgm:prSet phldrT="[Text]"/>
      <dgm:spPr>
        <a:solidFill>
          <a:srgbClr val="56BABA"/>
        </a:solidFill>
      </dgm:spPr>
      <dgm:t>
        <a:bodyPr/>
        <a:lstStyle/>
        <a:p>
          <a:r>
            <a:rPr lang="pt-BR" dirty="0"/>
            <a:t>Objetivo</a:t>
          </a:r>
        </a:p>
      </dgm:t>
    </dgm:pt>
    <dgm:pt modelId="{77BAD4FD-0D59-48F8-8B94-737A4BF6993F}" type="parTrans" cxnId="{E22F4B47-D3FB-41D7-9648-DFF5342311D5}">
      <dgm:prSet/>
      <dgm:spPr/>
      <dgm:t>
        <a:bodyPr/>
        <a:lstStyle/>
        <a:p>
          <a:endParaRPr lang="pt-BR"/>
        </a:p>
      </dgm:t>
    </dgm:pt>
    <dgm:pt modelId="{D334E4F6-074D-441D-AE19-3281D2D4EDFA}" type="sibTrans" cxnId="{E22F4B47-D3FB-41D7-9648-DFF5342311D5}">
      <dgm:prSet/>
      <dgm:spPr/>
      <dgm:t>
        <a:bodyPr/>
        <a:lstStyle/>
        <a:p>
          <a:endParaRPr lang="pt-BR"/>
        </a:p>
      </dgm:t>
    </dgm:pt>
    <dgm:pt modelId="{E4A84BDA-D28E-469D-B77D-419B5C1943C5}" type="pres">
      <dgm:prSet presAssocID="{F49A9A72-AAE4-4FC7-9B05-B4D61905E9E0}" presName="Name0" presStyleCnt="0">
        <dgm:presLayoutVars>
          <dgm:dir/>
          <dgm:animLvl val="lvl"/>
          <dgm:resizeHandles val="exact"/>
        </dgm:presLayoutVars>
      </dgm:prSet>
      <dgm:spPr/>
    </dgm:pt>
    <dgm:pt modelId="{BDDAFDFE-90B8-45FA-A60D-F764E17D8D3A}" type="pres">
      <dgm:prSet presAssocID="{0F3A4827-D0D2-4DE3-B6C6-D382E48874CF}" presName="Name8" presStyleCnt="0"/>
      <dgm:spPr/>
    </dgm:pt>
    <dgm:pt modelId="{3FD15F1E-EF7F-46B9-8737-501842D8EE26}" type="pres">
      <dgm:prSet presAssocID="{0F3A4827-D0D2-4DE3-B6C6-D382E48874CF}" presName="level" presStyleLbl="node1" presStyleIdx="0" presStyleCnt="3">
        <dgm:presLayoutVars>
          <dgm:chMax val="1"/>
          <dgm:bulletEnabled val="1"/>
        </dgm:presLayoutVars>
      </dgm:prSet>
      <dgm:spPr/>
    </dgm:pt>
    <dgm:pt modelId="{4CE9E674-D236-48F0-9243-2774FA49DDCA}" type="pres">
      <dgm:prSet presAssocID="{0F3A4827-D0D2-4DE3-B6C6-D382E48874C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2A47FA9-94B0-4FF3-B259-1BC1265B9765}" type="pres">
      <dgm:prSet presAssocID="{F6FB4C75-F7B5-4964-8CF4-B76F942EA694}" presName="Name8" presStyleCnt="0"/>
      <dgm:spPr/>
    </dgm:pt>
    <dgm:pt modelId="{A44D319E-6B2A-45E5-9CB7-A7BEFAF6677D}" type="pres">
      <dgm:prSet presAssocID="{F6FB4C75-F7B5-4964-8CF4-B76F942EA694}" presName="level" presStyleLbl="node1" presStyleIdx="1" presStyleCnt="3">
        <dgm:presLayoutVars>
          <dgm:chMax val="1"/>
          <dgm:bulletEnabled val="1"/>
        </dgm:presLayoutVars>
      </dgm:prSet>
      <dgm:spPr/>
    </dgm:pt>
    <dgm:pt modelId="{E7399330-082F-4B0D-B2A1-5C88BAA82359}" type="pres">
      <dgm:prSet presAssocID="{F6FB4C75-F7B5-4964-8CF4-B76F942EA69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9702E5A-7AB7-469A-B98E-7D20D48D9861}" type="pres">
      <dgm:prSet presAssocID="{2129BADA-C440-4ECF-8B39-D936F0F9F192}" presName="Name8" presStyleCnt="0"/>
      <dgm:spPr/>
    </dgm:pt>
    <dgm:pt modelId="{BFA75175-6F7D-4138-8098-78C34F3B2DBD}" type="pres">
      <dgm:prSet presAssocID="{2129BADA-C440-4ECF-8B39-D936F0F9F192}" presName="level" presStyleLbl="node1" presStyleIdx="2" presStyleCnt="3">
        <dgm:presLayoutVars>
          <dgm:chMax val="1"/>
          <dgm:bulletEnabled val="1"/>
        </dgm:presLayoutVars>
      </dgm:prSet>
      <dgm:spPr/>
    </dgm:pt>
    <dgm:pt modelId="{DE9264EB-D3D1-4EEE-9837-177695ABEF08}" type="pres">
      <dgm:prSet presAssocID="{2129BADA-C440-4ECF-8B39-D936F0F9F19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22F4B47-D3FB-41D7-9648-DFF5342311D5}" srcId="{F49A9A72-AAE4-4FC7-9B05-B4D61905E9E0}" destId="{2129BADA-C440-4ECF-8B39-D936F0F9F192}" srcOrd="2" destOrd="0" parTransId="{77BAD4FD-0D59-48F8-8B94-737A4BF6993F}" sibTransId="{D334E4F6-074D-441D-AE19-3281D2D4EDFA}"/>
    <dgm:cxn modelId="{0A9D4E4F-B95D-4672-9FFB-5C8638C03727}" type="presOf" srcId="{0F3A4827-D0D2-4DE3-B6C6-D382E48874CF}" destId="{4CE9E674-D236-48F0-9243-2774FA49DDCA}" srcOrd="1" destOrd="0" presId="urn:microsoft.com/office/officeart/2005/8/layout/pyramid3"/>
    <dgm:cxn modelId="{2FF4AA50-4FAF-45B4-A7B6-714B74DBEA8E}" type="presOf" srcId="{0F3A4827-D0D2-4DE3-B6C6-D382E48874CF}" destId="{3FD15F1E-EF7F-46B9-8737-501842D8EE26}" srcOrd="0" destOrd="0" presId="urn:microsoft.com/office/officeart/2005/8/layout/pyramid3"/>
    <dgm:cxn modelId="{7E23E279-AEC1-4470-8B56-D2B91CFDBF65}" type="presOf" srcId="{2129BADA-C440-4ECF-8B39-D936F0F9F192}" destId="{BFA75175-6F7D-4138-8098-78C34F3B2DBD}" srcOrd="0" destOrd="0" presId="urn:microsoft.com/office/officeart/2005/8/layout/pyramid3"/>
    <dgm:cxn modelId="{8D3D449E-2141-4DC7-AA71-0353A2AA16D2}" type="presOf" srcId="{F6FB4C75-F7B5-4964-8CF4-B76F942EA694}" destId="{A44D319E-6B2A-45E5-9CB7-A7BEFAF6677D}" srcOrd="0" destOrd="0" presId="urn:microsoft.com/office/officeart/2005/8/layout/pyramid3"/>
    <dgm:cxn modelId="{3E7FBDA8-774B-452A-9D5E-DE220E5EAC43}" type="presOf" srcId="{F49A9A72-AAE4-4FC7-9B05-B4D61905E9E0}" destId="{E4A84BDA-D28E-469D-B77D-419B5C1943C5}" srcOrd="0" destOrd="0" presId="urn:microsoft.com/office/officeart/2005/8/layout/pyramid3"/>
    <dgm:cxn modelId="{CF57A7B4-B53C-43CE-B601-A85FA25E7240}" type="presOf" srcId="{F6FB4C75-F7B5-4964-8CF4-B76F942EA694}" destId="{E7399330-082F-4B0D-B2A1-5C88BAA82359}" srcOrd="1" destOrd="0" presId="urn:microsoft.com/office/officeart/2005/8/layout/pyramid3"/>
    <dgm:cxn modelId="{0168A4BC-476B-44E4-9F74-3104E1A21364}" srcId="{F49A9A72-AAE4-4FC7-9B05-B4D61905E9E0}" destId="{0F3A4827-D0D2-4DE3-B6C6-D382E48874CF}" srcOrd="0" destOrd="0" parTransId="{1C68A0D8-ECA2-4882-87F0-FB484C71E3E4}" sibTransId="{481794B0-7064-4285-A430-6000F0072B77}"/>
    <dgm:cxn modelId="{AE5514C7-4263-4E0F-A52E-FC8E75D2B78E}" type="presOf" srcId="{2129BADA-C440-4ECF-8B39-D936F0F9F192}" destId="{DE9264EB-D3D1-4EEE-9837-177695ABEF08}" srcOrd="1" destOrd="0" presId="urn:microsoft.com/office/officeart/2005/8/layout/pyramid3"/>
    <dgm:cxn modelId="{A36BF8FF-5705-4E0D-98E0-C1E60F307CAC}" srcId="{F49A9A72-AAE4-4FC7-9B05-B4D61905E9E0}" destId="{F6FB4C75-F7B5-4964-8CF4-B76F942EA694}" srcOrd="1" destOrd="0" parTransId="{818B1CEB-357B-478E-9DDE-A0E4DEF1B1FA}" sibTransId="{37A6125D-45F8-4FC4-A9C8-97C7811E434A}"/>
    <dgm:cxn modelId="{8ACB6493-2872-4321-B4B8-4F69158C7DDE}" type="presParOf" srcId="{E4A84BDA-D28E-469D-B77D-419B5C1943C5}" destId="{BDDAFDFE-90B8-45FA-A60D-F764E17D8D3A}" srcOrd="0" destOrd="0" presId="urn:microsoft.com/office/officeart/2005/8/layout/pyramid3"/>
    <dgm:cxn modelId="{F2A06285-C0D5-49CB-B808-736F389B9755}" type="presParOf" srcId="{BDDAFDFE-90B8-45FA-A60D-F764E17D8D3A}" destId="{3FD15F1E-EF7F-46B9-8737-501842D8EE26}" srcOrd="0" destOrd="0" presId="urn:microsoft.com/office/officeart/2005/8/layout/pyramid3"/>
    <dgm:cxn modelId="{776E4C44-CE5B-4A65-B256-7F9B732F2680}" type="presParOf" srcId="{BDDAFDFE-90B8-45FA-A60D-F764E17D8D3A}" destId="{4CE9E674-D236-48F0-9243-2774FA49DDCA}" srcOrd="1" destOrd="0" presId="urn:microsoft.com/office/officeart/2005/8/layout/pyramid3"/>
    <dgm:cxn modelId="{AD531202-1212-40A6-A18B-FC0E6751317E}" type="presParOf" srcId="{E4A84BDA-D28E-469D-B77D-419B5C1943C5}" destId="{92A47FA9-94B0-4FF3-B259-1BC1265B9765}" srcOrd="1" destOrd="0" presId="urn:microsoft.com/office/officeart/2005/8/layout/pyramid3"/>
    <dgm:cxn modelId="{A6AFDC99-DEA7-4E3F-8325-0D71FA8E78C3}" type="presParOf" srcId="{92A47FA9-94B0-4FF3-B259-1BC1265B9765}" destId="{A44D319E-6B2A-45E5-9CB7-A7BEFAF6677D}" srcOrd="0" destOrd="0" presId="urn:microsoft.com/office/officeart/2005/8/layout/pyramid3"/>
    <dgm:cxn modelId="{426381B2-91EF-4352-9C84-6F83E8AD30B6}" type="presParOf" srcId="{92A47FA9-94B0-4FF3-B259-1BC1265B9765}" destId="{E7399330-082F-4B0D-B2A1-5C88BAA82359}" srcOrd="1" destOrd="0" presId="urn:microsoft.com/office/officeart/2005/8/layout/pyramid3"/>
    <dgm:cxn modelId="{E3E40F28-89B8-4051-BB32-A24062810D62}" type="presParOf" srcId="{E4A84BDA-D28E-469D-B77D-419B5C1943C5}" destId="{29702E5A-7AB7-469A-B98E-7D20D48D9861}" srcOrd="2" destOrd="0" presId="urn:microsoft.com/office/officeart/2005/8/layout/pyramid3"/>
    <dgm:cxn modelId="{4291A6E9-D9A2-41BC-B7C1-3DD63BAFEE70}" type="presParOf" srcId="{29702E5A-7AB7-469A-B98E-7D20D48D9861}" destId="{BFA75175-6F7D-4138-8098-78C34F3B2DBD}" srcOrd="0" destOrd="0" presId="urn:microsoft.com/office/officeart/2005/8/layout/pyramid3"/>
    <dgm:cxn modelId="{4011BF4E-96B8-4E4F-B25B-5D69F3548CBE}" type="presParOf" srcId="{29702E5A-7AB7-469A-B98E-7D20D48D9861}" destId="{DE9264EB-D3D1-4EEE-9837-177695ABEF08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7DC22-4319-4F39-A041-657A27467D82}">
      <dsp:nvSpPr>
        <dsp:cNvPr id="0" name=""/>
        <dsp:cNvSpPr/>
      </dsp:nvSpPr>
      <dsp:spPr>
        <a:xfrm rot="1748442">
          <a:off x="2109472" y="3129010"/>
          <a:ext cx="846366" cy="67587"/>
        </a:xfrm>
        <a:custGeom>
          <a:avLst/>
          <a:gdLst/>
          <a:ahLst/>
          <a:cxnLst/>
          <a:rect l="0" t="0" r="0" b="0"/>
          <a:pathLst>
            <a:path>
              <a:moveTo>
                <a:pt x="0" y="33793"/>
              </a:moveTo>
              <a:lnTo>
                <a:pt x="846366" y="337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45170B-9FA9-44FB-86FB-75DFA912B69F}">
      <dsp:nvSpPr>
        <dsp:cNvPr id="0" name=""/>
        <dsp:cNvSpPr/>
      </dsp:nvSpPr>
      <dsp:spPr>
        <a:xfrm rot="19883379">
          <a:off x="2111864" y="1740214"/>
          <a:ext cx="838171" cy="67587"/>
        </a:xfrm>
        <a:custGeom>
          <a:avLst/>
          <a:gdLst/>
          <a:ahLst/>
          <a:cxnLst/>
          <a:rect l="0" t="0" r="0" b="0"/>
          <a:pathLst>
            <a:path>
              <a:moveTo>
                <a:pt x="0" y="33793"/>
              </a:moveTo>
              <a:lnTo>
                <a:pt x="838171" y="337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0194B6-E504-4ED8-B4A1-A12E2BE58C4C}">
      <dsp:nvSpPr>
        <dsp:cNvPr id="0" name=""/>
        <dsp:cNvSpPr/>
      </dsp:nvSpPr>
      <dsp:spPr>
        <a:xfrm>
          <a:off x="733" y="1188393"/>
          <a:ext cx="2543885" cy="2543885"/>
        </a:xfrm>
        <a:prstGeom prst="ellipse">
          <a:avLst/>
        </a:prstGeom>
        <a:solidFill>
          <a:srgbClr val="4B7E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9FBDB-E630-4E03-BF2F-4FFE76DFBF62}">
      <dsp:nvSpPr>
        <dsp:cNvPr id="0" name=""/>
        <dsp:cNvSpPr/>
      </dsp:nvSpPr>
      <dsp:spPr>
        <a:xfrm>
          <a:off x="2805678" y="444720"/>
          <a:ext cx="1526331" cy="1526331"/>
        </a:xfrm>
        <a:prstGeom prst="ellipse">
          <a:avLst/>
        </a:prstGeom>
        <a:solidFill>
          <a:srgbClr val="4B7E7A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Grupo de Trabalho</a:t>
          </a:r>
        </a:p>
      </dsp:txBody>
      <dsp:txXfrm>
        <a:off x="3029204" y="668246"/>
        <a:ext cx="1079279" cy="1079279"/>
      </dsp:txXfrm>
    </dsp:sp>
    <dsp:sp modelId="{C7694FD0-8E8B-4DBD-9A5C-33E2322DBF16}">
      <dsp:nvSpPr>
        <dsp:cNvPr id="0" name=""/>
        <dsp:cNvSpPr/>
      </dsp:nvSpPr>
      <dsp:spPr>
        <a:xfrm>
          <a:off x="4484642" y="444720"/>
          <a:ext cx="2289496" cy="1526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rgbClr val="4B7E7A"/>
              </a:solidFill>
            </a:rPr>
            <a:t>MPSC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rgbClr val="4B7E7A"/>
              </a:solidFill>
            </a:rPr>
            <a:t>FECAM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rgbClr val="4B7E7A"/>
              </a:solidFill>
            </a:rPr>
            <a:t>SAS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rgbClr val="4B7E7A"/>
              </a:solidFill>
            </a:rPr>
            <a:t>CEDCA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rgbClr val="4B7E7A"/>
              </a:solidFill>
            </a:rPr>
            <a:t>ACCT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rgbClr val="4B7E7A"/>
              </a:solidFill>
            </a:rPr>
            <a:t>Tribunal de Justiça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300" kern="1200" dirty="0"/>
        </a:p>
      </dsp:txBody>
      <dsp:txXfrm>
        <a:off x="4484642" y="444720"/>
        <a:ext cx="2289496" cy="1526331"/>
      </dsp:txXfrm>
    </dsp:sp>
    <dsp:sp modelId="{15AC9F0B-58D1-4FD8-AFC7-F176BB50A4AC}">
      <dsp:nvSpPr>
        <dsp:cNvPr id="0" name=""/>
        <dsp:cNvSpPr/>
      </dsp:nvSpPr>
      <dsp:spPr>
        <a:xfrm>
          <a:off x="2805678" y="2977338"/>
          <a:ext cx="1526331" cy="1526331"/>
        </a:xfrm>
        <a:prstGeom prst="ellipse">
          <a:avLst/>
        </a:prstGeom>
        <a:solidFill>
          <a:srgbClr val="4B7E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Experiências </a:t>
          </a:r>
        </a:p>
      </dsp:txBody>
      <dsp:txXfrm>
        <a:off x="3029204" y="3200864"/>
        <a:ext cx="1079279" cy="10792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1BCE7-029D-4EF0-AD53-CD250C258DE9}">
      <dsp:nvSpPr>
        <dsp:cNvPr id="0" name=""/>
        <dsp:cNvSpPr/>
      </dsp:nvSpPr>
      <dsp:spPr>
        <a:xfrm rot="10800000">
          <a:off x="1303273" y="1895"/>
          <a:ext cx="4053840" cy="1128772"/>
        </a:xfrm>
        <a:prstGeom prst="homePlate">
          <a:avLst/>
        </a:prstGeom>
        <a:solidFill>
          <a:srgbClr val="56BA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190500" rIns="3556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000" kern="1200" dirty="0"/>
            <a:t>Registrar</a:t>
          </a:r>
        </a:p>
      </dsp:txBody>
      <dsp:txXfrm rot="10800000">
        <a:off x="1585466" y="1895"/>
        <a:ext cx="3771647" cy="1128772"/>
      </dsp:txXfrm>
    </dsp:sp>
    <dsp:sp modelId="{6644B634-7169-40F1-8B3C-72DFAE5B6DE7}">
      <dsp:nvSpPr>
        <dsp:cNvPr id="0" name=""/>
        <dsp:cNvSpPr/>
      </dsp:nvSpPr>
      <dsp:spPr>
        <a:xfrm>
          <a:off x="738886" y="1895"/>
          <a:ext cx="1128772" cy="112877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862B7-20DE-42A6-A3EF-0CDB6169E5AE}">
      <dsp:nvSpPr>
        <dsp:cNvPr id="0" name=""/>
        <dsp:cNvSpPr/>
      </dsp:nvSpPr>
      <dsp:spPr>
        <a:xfrm rot="10800000">
          <a:off x="1303273" y="1467613"/>
          <a:ext cx="4053840" cy="1128772"/>
        </a:xfrm>
        <a:prstGeom prst="homePlate">
          <a:avLst/>
        </a:prstGeom>
        <a:solidFill>
          <a:srgbClr val="56BA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190500" rIns="3556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000" kern="1200" dirty="0"/>
            <a:t>Divulgar</a:t>
          </a:r>
        </a:p>
      </dsp:txBody>
      <dsp:txXfrm rot="10800000">
        <a:off x="1585466" y="1467613"/>
        <a:ext cx="3771647" cy="1128772"/>
      </dsp:txXfrm>
    </dsp:sp>
    <dsp:sp modelId="{1701A824-D2DA-4D3C-9196-B4C3C1F5ED9C}">
      <dsp:nvSpPr>
        <dsp:cNvPr id="0" name=""/>
        <dsp:cNvSpPr/>
      </dsp:nvSpPr>
      <dsp:spPr>
        <a:xfrm>
          <a:off x="738886" y="1467613"/>
          <a:ext cx="1128772" cy="112877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37245A-E3DE-44AF-8687-CEBDA8AF7BBD}">
      <dsp:nvSpPr>
        <dsp:cNvPr id="0" name=""/>
        <dsp:cNvSpPr/>
      </dsp:nvSpPr>
      <dsp:spPr>
        <a:xfrm rot="10800000">
          <a:off x="1303273" y="2933332"/>
          <a:ext cx="4053840" cy="1128772"/>
        </a:xfrm>
        <a:prstGeom prst="homePlate">
          <a:avLst/>
        </a:prstGeom>
        <a:solidFill>
          <a:srgbClr val="56BA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190500" rIns="3556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000" kern="1200" dirty="0"/>
            <a:t>Inspirar</a:t>
          </a:r>
        </a:p>
      </dsp:txBody>
      <dsp:txXfrm rot="10800000">
        <a:off x="1585466" y="2933332"/>
        <a:ext cx="3771647" cy="1128772"/>
      </dsp:txXfrm>
    </dsp:sp>
    <dsp:sp modelId="{92C8A03B-B9A3-495A-9448-C3D2006FA870}">
      <dsp:nvSpPr>
        <dsp:cNvPr id="0" name=""/>
        <dsp:cNvSpPr/>
      </dsp:nvSpPr>
      <dsp:spPr>
        <a:xfrm>
          <a:off x="738886" y="2933332"/>
          <a:ext cx="1128772" cy="112877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E6326-46BF-45BE-AB08-6583738265B5}">
      <dsp:nvSpPr>
        <dsp:cNvPr id="0" name=""/>
        <dsp:cNvSpPr/>
      </dsp:nvSpPr>
      <dsp:spPr>
        <a:xfrm>
          <a:off x="1372217" y="618643"/>
          <a:ext cx="4127418" cy="4127418"/>
        </a:xfrm>
        <a:prstGeom prst="blockArc">
          <a:avLst>
            <a:gd name="adj1" fmla="val 9000000"/>
            <a:gd name="adj2" fmla="val 16200000"/>
            <a:gd name="adj3" fmla="val 4638"/>
          </a:avLst>
        </a:prstGeom>
        <a:solidFill>
          <a:srgbClr val="4C7E7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57204-D2B0-4C4B-85E2-6E6C863D3C1D}">
      <dsp:nvSpPr>
        <dsp:cNvPr id="0" name=""/>
        <dsp:cNvSpPr/>
      </dsp:nvSpPr>
      <dsp:spPr>
        <a:xfrm>
          <a:off x="1372217" y="618643"/>
          <a:ext cx="4127418" cy="4127418"/>
        </a:xfrm>
        <a:prstGeom prst="blockArc">
          <a:avLst>
            <a:gd name="adj1" fmla="val 1800000"/>
            <a:gd name="adj2" fmla="val 9000000"/>
            <a:gd name="adj3" fmla="val 4638"/>
          </a:avLst>
        </a:prstGeom>
        <a:solidFill>
          <a:srgbClr val="4C7E7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916B9-DD5F-4C96-AD43-521F8F4961AD}">
      <dsp:nvSpPr>
        <dsp:cNvPr id="0" name=""/>
        <dsp:cNvSpPr/>
      </dsp:nvSpPr>
      <dsp:spPr>
        <a:xfrm>
          <a:off x="1372217" y="618643"/>
          <a:ext cx="4127418" cy="4127418"/>
        </a:xfrm>
        <a:prstGeom prst="blockArc">
          <a:avLst>
            <a:gd name="adj1" fmla="val 16200000"/>
            <a:gd name="adj2" fmla="val 1800000"/>
            <a:gd name="adj3" fmla="val 4638"/>
          </a:avLst>
        </a:prstGeom>
        <a:solidFill>
          <a:srgbClr val="4C7E7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9920B-5AA9-4B7F-9901-51ED2E4067CC}">
      <dsp:nvSpPr>
        <dsp:cNvPr id="0" name=""/>
        <dsp:cNvSpPr/>
      </dsp:nvSpPr>
      <dsp:spPr>
        <a:xfrm>
          <a:off x="2486349" y="1732775"/>
          <a:ext cx="1899154" cy="1899154"/>
        </a:xfrm>
        <a:prstGeom prst="ellipse">
          <a:avLst/>
        </a:prstGeom>
        <a:solidFill>
          <a:srgbClr val="4C7E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Comitê editorial</a:t>
          </a:r>
        </a:p>
      </dsp:txBody>
      <dsp:txXfrm>
        <a:off x="2764474" y="2010900"/>
        <a:ext cx="1342904" cy="1342904"/>
      </dsp:txXfrm>
    </dsp:sp>
    <dsp:sp modelId="{E1C8F988-9689-46AC-8200-E551DCCAD38B}">
      <dsp:nvSpPr>
        <dsp:cNvPr id="0" name=""/>
        <dsp:cNvSpPr/>
      </dsp:nvSpPr>
      <dsp:spPr>
        <a:xfrm>
          <a:off x="2771222" y="1798"/>
          <a:ext cx="1329408" cy="1329408"/>
        </a:xfrm>
        <a:prstGeom prst="ellipse">
          <a:avLst/>
        </a:prstGeom>
        <a:solidFill>
          <a:srgbClr val="4C7E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FECAM</a:t>
          </a:r>
        </a:p>
      </dsp:txBody>
      <dsp:txXfrm>
        <a:off x="2965909" y="196485"/>
        <a:ext cx="940034" cy="940034"/>
      </dsp:txXfrm>
    </dsp:sp>
    <dsp:sp modelId="{EF08F938-6A32-4765-82EE-4AE36E9C8211}">
      <dsp:nvSpPr>
        <dsp:cNvPr id="0" name=""/>
        <dsp:cNvSpPr/>
      </dsp:nvSpPr>
      <dsp:spPr>
        <a:xfrm>
          <a:off x="4517000" y="3025573"/>
          <a:ext cx="1329408" cy="1329408"/>
        </a:xfrm>
        <a:prstGeom prst="ellipse">
          <a:avLst/>
        </a:prstGeom>
        <a:solidFill>
          <a:srgbClr val="4C7E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Coordenação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Técnica</a:t>
          </a:r>
        </a:p>
      </dsp:txBody>
      <dsp:txXfrm>
        <a:off x="4711687" y="3220260"/>
        <a:ext cx="940034" cy="940034"/>
      </dsp:txXfrm>
    </dsp:sp>
    <dsp:sp modelId="{E696999E-5C16-4450-AC18-CA665A7A7272}">
      <dsp:nvSpPr>
        <dsp:cNvPr id="0" name=""/>
        <dsp:cNvSpPr/>
      </dsp:nvSpPr>
      <dsp:spPr>
        <a:xfrm>
          <a:off x="1025444" y="3025573"/>
          <a:ext cx="1329408" cy="1329408"/>
        </a:xfrm>
        <a:prstGeom prst="ellipse">
          <a:avLst/>
        </a:prstGeom>
        <a:solidFill>
          <a:srgbClr val="4C7E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Comissão científica</a:t>
          </a:r>
        </a:p>
      </dsp:txBody>
      <dsp:txXfrm>
        <a:off x="1220131" y="3220260"/>
        <a:ext cx="940034" cy="940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FF3A3-91F5-4819-97C1-8FD00F3763E1}">
      <dsp:nvSpPr>
        <dsp:cNvPr id="0" name=""/>
        <dsp:cNvSpPr/>
      </dsp:nvSpPr>
      <dsp:spPr>
        <a:xfrm>
          <a:off x="36" y="483469"/>
          <a:ext cx="3476550" cy="1180800"/>
        </a:xfrm>
        <a:prstGeom prst="rect">
          <a:avLst/>
        </a:prstGeom>
        <a:solidFill>
          <a:srgbClr val="4C7E7A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166624" rIns="291592" bIns="166624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100" kern="1200" dirty="0"/>
            <a:t>PARTE I</a:t>
          </a:r>
        </a:p>
      </dsp:txBody>
      <dsp:txXfrm>
        <a:off x="36" y="483469"/>
        <a:ext cx="3476550" cy="1180800"/>
      </dsp:txXfrm>
    </dsp:sp>
    <dsp:sp modelId="{6ADA1D04-64EA-4699-A23D-899C6C60A4F3}">
      <dsp:nvSpPr>
        <dsp:cNvPr id="0" name=""/>
        <dsp:cNvSpPr/>
      </dsp:nvSpPr>
      <dsp:spPr>
        <a:xfrm>
          <a:off x="36" y="1664269"/>
          <a:ext cx="3476550" cy="3038715"/>
        </a:xfrm>
        <a:prstGeom prst="rect">
          <a:avLst/>
        </a:prstGeom>
        <a:solidFill>
          <a:srgbClr val="55BABA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694" tIns="218694" rIns="291592" bIns="328041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4100" kern="1200" dirty="0">
              <a:solidFill>
                <a:schemeClr val="bg1"/>
              </a:solidFill>
            </a:rPr>
            <a:t>05 artigos</a:t>
          </a: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4100" kern="1200" dirty="0">
            <a:solidFill>
              <a:schemeClr val="bg1"/>
            </a:solidFill>
          </a:endParaRP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4100" kern="1200" dirty="0">
              <a:solidFill>
                <a:schemeClr val="bg1"/>
              </a:solidFill>
            </a:rPr>
            <a:t>Convite às entidades</a:t>
          </a:r>
        </a:p>
      </dsp:txBody>
      <dsp:txXfrm>
        <a:off x="36" y="1664269"/>
        <a:ext cx="3476550" cy="3038715"/>
      </dsp:txXfrm>
    </dsp:sp>
    <dsp:sp modelId="{D8412489-05A5-4764-AE34-9D294F275FD6}">
      <dsp:nvSpPr>
        <dsp:cNvPr id="0" name=""/>
        <dsp:cNvSpPr/>
      </dsp:nvSpPr>
      <dsp:spPr>
        <a:xfrm>
          <a:off x="3963303" y="483469"/>
          <a:ext cx="3476550" cy="1180800"/>
        </a:xfrm>
        <a:prstGeom prst="rect">
          <a:avLst/>
        </a:prstGeom>
        <a:solidFill>
          <a:srgbClr val="4C7E7A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166624" rIns="291592" bIns="166624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100" kern="1200" dirty="0"/>
            <a:t>PARTE II</a:t>
          </a:r>
        </a:p>
      </dsp:txBody>
      <dsp:txXfrm>
        <a:off x="3963303" y="483469"/>
        <a:ext cx="3476550" cy="1180800"/>
      </dsp:txXfrm>
    </dsp:sp>
    <dsp:sp modelId="{77A618DD-83B0-4A83-80F3-07F6CED56182}">
      <dsp:nvSpPr>
        <dsp:cNvPr id="0" name=""/>
        <dsp:cNvSpPr/>
      </dsp:nvSpPr>
      <dsp:spPr>
        <a:xfrm>
          <a:off x="3963303" y="1664269"/>
          <a:ext cx="3476550" cy="3038715"/>
        </a:xfrm>
        <a:prstGeom prst="rect">
          <a:avLst/>
        </a:prstGeom>
        <a:solidFill>
          <a:srgbClr val="55BABA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694" tIns="218694" rIns="291592" bIns="328041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4100" kern="1200" dirty="0">
              <a:solidFill>
                <a:schemeClr val="bg1"/>
              </a:solidFill>
            </a:rPr>
            <a:t>15 artigos</a:t>
          </a: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4100" kern="1200" dirty="0">
            <a:solidFill>
              <a:schemeClr val="bg1"/>
            </a:solidFill>
          </a:endParaRP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4100" kern="1200" dirty="0">
              <a:solidFill>
                <a:schemeClr val="bg1"/>
              </a:solidFill>
            </a:rPr>
            <a:t>Seleção de experiências</a:t>
          </a:r>
        </a:p>
      </dsp:txBody>
      <dsp:txXfrm>
        <a:off x="3963303" y="1664269"/>
        <a:ext cx="3476550" cy="30387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13CC2-B23F-491D-A78A-30B140E674E6}">
      <dsp:nvSpPr>
        <dsp:cNvPr id="0" name=""/>
        <dsp:cNvSpPr/>
      </dsp:nvSpPr>
      <dsp:spPr>
        <a:xfrm>
          <a:off x="2995" y="639961"/>
          <a:ext cx="1309701" cy="785820"/>
        </a:xfrm>
        <a:prstGeom prst="roundRect">
          <a:avLst>
            <a:gd name="adj" fmla="val 10000"/>
          </a:avLst>
        </a:prstGeom>
        <a:solidFill>
          <a:srgbClr val="56BA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Recebimento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artigos</a:t>
          </a:r>
        </a:p>
      </dsp:txBody>
      <dsp:txXfrm>
        <a:off x="26011" y="662977"/>
        <a:ext cx="1263669" cy="739788"/>
      </dsp:txXfrm>
    </dsp:sp>
    <dsp:sp modelId="{59E53D99-8060-4A2E-8F20-F787CC061C45}">
      <dsp:nvSpPr>
        <dsp:cNvPr id="0" name=""/>
        <dsp:cNvSpPr/>
      </dsp:nvSpPr>
      <dsp:spPr>
        <a:xfrm>
          <a:off x="1427950" y="870468"/>
          <a:ext cx="277656" cy="324805"/>
        </a:xfrm>
        <a:prstGeom prst="rightArrow">
          <a:avLst>
            <a:gd name="adj1" fmla="val 60000"/>
            <a:gd name="adj2" fmla="val 50000"/>
          </a:avLst>
        </a:prstGeom>
        <a:solidFill>
          <a:srgbClr val="EB991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/>
        </a:p>
      </dsp:txBody>
      <dsp:txXfrm>
        <a:off x="1427950" y="935429"/>
        <a:ext cx="194359" cy="194883"/>
      </dsp:txXfrm>
    </dsp:sp>
    <dsp:sp modelId="{8AB289C6-0200-489C-B9B0-738901542786}">
      <dsp:nvSpPr>
        <dsp:cNvPr id="0" name=""/>
        <dsp:cNvSpPr/>
      </dsp:nvSpPr>
      <dsp:spPr>
        <a:xfrm>
          <a:off x="1836577" y="639961"/>
          <a:ext cx="1309701" cy="785820"/>
        </a:xfrm>
        <a:prstGeom prst="roundRect">
          <a:avLst>
            <a:gd name="adj" fmla="val 10000"/>
          </a:avLst>
        </a:prstGeom>
        <a:solidFill>
          <a:srgbClr val="548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Coordenação Técnica</a:t>
          </a:r>
        </a:p>
      </dsp:txBody>
      <dsp:txXfrm>
        <a:off x="1859593" y="662977"/>
        <a:ext cx="1263669" cy="739788"/>
      </dsp:txXfrm>
    </dsp:sp>
    <dsp:sp modelId="{90519CB2-056E-4BBA-9189-64605F051ABF}">
      <dsp:nvSpPr>
        <dsp:cNvPr id="0" name=""/>
        <dsp:cNvSpPr/>
      </dsp:nvSpPr>
      <dsp:spPr>
        <a:xfrm>
          <a:off x="3261531" y="870468"/>
          <a:ext cx="277656" cy="324805"/>
        </a:xfrm>
        <a:prstGeom prst="rightArrow">
          <a:avLst>
            <a:gd name="adj1" fmla="val 60000"/>
            <a:gd name="adj2" fmla="val 50000"/>
          </a:avLst>
        </a:prstGeom>
        <a:solidFill>
          <a:srgbClr val="EB991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/>
        </a:p>
      </dsp:txBody>
      <dsp:txXfrm>
        <a:off x="3261531" y="935429"/>
        <a:ext cx="194359" cy="194883"/>
      </dsp:txXfrm>
    </dsp:sp>
    <dsp:sp modelId="{F706789D-C70C-4B84-A848-E4616E9A5D2A}">
      <dsp:nvSpPr>
        <dsp:cNvPr id="0" name=""/>
        <dsp:cNvSpPr/>
      </dsp:nvSpPr>
      <dsp:spPr>
        <a:xfrm>
          <a:off x="3670158" y="639961"/>
          <a:ext cx="1309701" cy="785820"/>
        </a:xfrm>
        <a:prstGeom prst="roundRect">
          <a:avLst>
            <a:gd name="adj" fmla="val 10000"/>
          </a:avLst>
        </a:prstGeom>
        <a:solidFill>
          <a:srgbClr val="548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Comissão Científica</a:t>
          </a:r>
        </a:p>
      </dsp:txBody>
      <dsp:txXfrm>
        <a:off x="3693174" y="662977"/>
        <a:ext cx="1263669" cy="739788"/>
      </dsp:txXfrm>
    </dsp:sp>
    <dsp:sp modelId="{2CFB6A3D-0FFE-4A86-A6AE-F98F4F6C80B2}">
      <dsp:nvSpPr>
        <dsp:cNvPr id="0" name=""/>
        <dsp:cNvSpPr/>
      </dsp:nvSpPr>
      <dsp:spPr>
        <a:xfrm>
          <a:off x="5095113" y="870468"/>
          <a:ext cx="277656" cy="324805"/>
        </a:xfrm>
        <a:prstGeom prst="rightArrow">
          <a:avLst>
            <a:gd name="adj1" fmla="val 60000"/>
            <a:gd name="adj2" fmla="val 50000"/>
          </a:avLst>
        </a:prstGeom>
        <a:solidFill>
          <a:srgbClr val="EB991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/>
        </a:p>
      </dsp:txBody>
      <dsp:txXfrm>
        <a:off x="5095113" y="935429"/>
        <a:ext cx="194359" cy="194883"/>
      </dsp:txXfrm>
    </dsp:sp>
    <dsp:sp modelId="{53728A94-726E-4C62-A3E3-248B794CF57D}">
      <dsp:nvSpPr>
        <dsp:cNvPr id="0" name=""/>
        <dsp:cNvSpPr/>
      </dsp:nvSpPr>
      <dsp:spPr>
        <a:xfrm>
          <a:off x="5503740" y="639961"/>
          <a:ext cx="1309701" cy="785820"/>
        </a:xfrm>
        <a:prstGeom prst="roundRect">
          <a:avLst>
            <a:gd name="adj" fmla="val 10000"/>
          </a:avLst>
        </a:prstGeom>
        <a:solidFill>
          <a:srgbClr val="56BA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Seleção dos artigos</a:t>
          </a:r>
        </a:p>
      </dsp:txBody>
      <dsp:txXfrm>
        <a:off x="5526756" y="662977"/>
        <a:ext cx="1263669" cy="739788"/>
      </dsp:txXfrm>
    </dsp:sp>
    <dsp:sp modelId="{4E993B22-5EA4-4149-95F3-14A22C152080}">
      <dsp:nvSpPr>
        <dsp:cNvPr id="0" name=""/>
        <dsp:cNvSpPr/>
      </dsp:nvSpPr>
      <dsp:spPr>
        <a:xfrm rot="5400000">
          <a:off x="6019762" y="1517461"/>
          <a:ext cx="277656" cy="324805"/>
        </a:xfrm>
        <a:prstGeom prst="rightArrow">
          <a:avLst>
            <a:gd name="adj1" fmla="val 60000"/>
            <a:gd name="adj2" fmla="val 50000"/>
          </a:avLst>
        </a:prstGeom>
        <a:solidFill>
          <a:srgbClr val="EB991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 dirty="0"/>
        </a:p>
      </dsp:txBody>
      <dsp:txXfrm rot="-5400000">
        <a:off x="6061149" y="1541036"/>
        <a:ext cx="194883" cy="194359"/>
      </dsp:txXfrm>
    </dsp:sp>
    <dsp:sp modelId="{93230756-5C72-46D9-96B4-D897E5B105C5}">
      <dsp:nvSpPr>
        <dsp:cNvPr id="0" name=""/>
        <dsp:cNvSpPr/>
      </dsp:nvSpPr>
      <dsp:spPr>
        <a:xfrm>
          <a:off x="5503740" y="1949662"/>
          <a:ext cx="1309701" cy="785820"/>
        </a:xfrm>
        <a:prstGeom prst="roundRect">
          <a:avLst>
            <a:gd name="adj" fmla="val 10000"/>
          </a:avLst>
        </a:prstGeom>
        <a:solidFill>
          <a:srgbClr val="548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Coordenação Técnica</a:t>
          </a:r>
        </a:p>
      </dsp:txBody>
      <dsp:txXfrm>
        <a:off x="5526756" y="1972678"/>
        <a:ext cx="1263669" cy="739788"/>
      </dsp:txXfrm>
    </dsp:sp>
    <dsp:sp modelId="{A8D8D5E4-5592-4754-B944-3D5601BD9D9B}">
      <dsp:nvSpPr>
        <dsp:cNvPr id="0" name=""/>
        <dsp:cNvSpPr/>
      </dsp:nvSpPr>
      <dsp:spPr>
        <a:xfrm rot="10800000">
          <a:off x="5110829" y="2180170"/>
          <a:ext cx="277656" cy="324805"/>
        </a:xfrm>
        <a:prstGeom prst="rightArrow">
          <a:avLst>
            <a:gd name="adj1" fmla="val 60000"/>
            <a:gd name="adj2" fmla="val 50000"/>
          </a:avLst>
        </a:prstGeom>
        <a:solidFill>
          <a:srgbClr val="EB991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/>
        </a:p>
      </dsp:txBody>
      <dsp:txXfrm rot="10800000">
        <a:off x="5194126" y="2245131"/>
        <a:ext cx="194359" cy="194883"/>
      </dsp:txXfrm>
    </dsp:sp>
    <dsp:sp modelId="{4D24A3F2-9814-46D7-9381-7E94E8569D05}">
      <dsp:nvSpPr>
        <dsp:cNvPr id="0" name=""/>
        <dsp:cNvSpPr/>
      </dsp:nvSpPr>
      <dsp:spPr>
        <a:xfrm>
          <a:off x="3670158" y="1949662"/>
          <a:ext cx="1309701" cy="785820"/>
        </a:xfrm>
        <a:prstGeom prst="roundRect">
          <a:avLst>
            <a:gd name="adj" fmla="val 10000"/>
          </a:avLst>
        </a:prstGeom>
        <a:solidFill>
          <a:srgbClr val="56BA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Divulgação Resultados</a:t>
          </a:r>
        </a:p>
      </dsp:txBody>
      <dsp:txXfrm>
        <a:off x="3693174" y="1972678"/>
        <a:ext cx="1263669" cy="739788"/>
      </dsp:txXfrm>
    </dsp:sp>
    <dsp:sp modelId="{30080347-3E64-4610-A109-646BC7FDD74B}">
      <dsp:nvSpPr>
        <dsp:cNvPr id="0" name=""/>
        <dsp:cNvSpPr/>
      </dsp:nvSpPr>
      <dsp:spPr>
        <a:xfrm rot="10800000">
          <a:off x="3277248" y="2180170"/>
          <a:ext cx="277656" cy="324805"/>
        </a:xfrm>
        <a:prstGeom prst="rightArrow">
          <a:avLst>
            <a:gd name="adj1" fmla="val 60000"/>
            <a:gd name="adj2" fmla="val 50000"/>
          </a:avLst>
        </a:prstGeom>
        <a:solidFill>
          <a:srgbClr val="EB991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/>
        </a:p>
      </dsp:txBody>
      <dsp:txXfrm rot="10800000">
        <a:off x="3360545" y="2245131"/>
        <a:ext cx="194359" cy="194883"/>
      </dsp:txXfrm>
    </dsp:sp>
    <dsp:sp modelId="{1C5CF840-73F1-471C-9473-0E4B5E879F26}">
      <dsp:nvSpPr>
        <dsp:cNvPr id="0" name=""/>
        <dsp:cNvSpPr/>
      </dsp:nvSpPr>
      <dsp:spPr>
        <a:xfrm>
          <a:off x="1836577" y="1949662"/>
          <a:ext cx="1309701" cy="785820"/>
        </a:xfrm>
        <a:prstGeom prst="roundRect">
          <a:avLst>
            <a:gd name="adj" fmla="val 10000"/>
          </a:avLst>
        </a:prstGeom>
        <a:solidFill>
          <a:srgbClr val="548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Comissão Científica</a:t>
          </a:r>
        </a:p>
      </dsp:txBody>
      <dsp:txXfrm>
        <a:off x="1859593" y="1972678"/>
        <a:ext cx="1263669" cy="739788"/>
      </dsp:txXfrm>
    </dsp:sp>
    <dsp:sp modelId="{50C7DED7-E26A-4F62-8C77-0AD9868476C4}">
      <dsp:nvSpPr>
        <dsp:cNvPr id="0" name=""/>
        <dsp:cNvSpPr/>
      </dsp:nvSpPr>
      <dsp:spPr>
        <a:xfrm rot="10800000">
          <a:off x="1443666" y="2180170"/>
          <a:ext cx="277656" cy="324805"/>
        </a:xfrm>
        <a:prstGeom prst="rightArrow">
          <a:avLst>
            <a:gd name="adj1" fmla="val 60000"/>
            <a:gd name="adj2" fmla="val 50000"/>
          </a:avLst>
        </a:prstGeom>
        <a:solidFill>
          <a:srgbClr val="EB991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/>
        </a:p>
      </dsp:txBody>
      <dsp:txXfrm rot="10800000">
        <a:off x="1526963" y="2245131"/>
        <a:ext cx="194359" cy="194883"/>
      </dsp:txXfrm>
    </dsp:sp>
    <dsp:sp modelId="{ED4C515C-4DC3-486E-B2FF-C2B56314CCA6}">
      <dsp:nvSpPr>
        <dsp:cNvPr id="0" name=""/>
        <dsp:cNvSpPr/>
      </dsp:nvSpPr>
      <dsp:spPr>
        <a:xfrm>
          <a:off x="2995" y="1949662"/>
          <a:ext cx="1309701" cy="785820"/>
        </a:xfrm>
        <a:prstGeom prst="roundRect">
          <a:avLst>
            <a:gd name="adj" fmla="val 10000"/>
          </a:avLst>
        </a:prstGeom>
        <a:solidFill>
          <a:srgbClr val="56BA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Correções e sugestões</a:t>
          </a:r>
        </a:p>
      </dsp:txBody>
      <dsp:txXfrm>
        <a:off x="26011" y="1972678"/>
        <a:ext cx="1263669" cy="739788"/>
      </dsp:txXfrm>
    </dsp:sp>
    <dsp:sp modelId="{A2C17F1B-0192-479A-86D4-D12E3CC3AEF1}">
      <dsp:nvSpPr>
        <dsp:cNvPr id="0" name=""/>
        <dsp:cNvSpPr/>
      </dsp:nvSpPr>
      <dsp:spPr>
        <a:xfrm rot="5400000">
          <a:off x="519017" y="2827162"/>
          <a:ext cx="277656" cy="324805"/>
        </a:xfrm>
        <a:prstGeom prst="rightArrow">
          <a:avLst>
            <a:gd name="adj1" fmla="val 60000"/>
            <a:gd name="adj2" fmla="val 50000"/>
          </a:avLst>
        </a:prstGeom>
        <a:solidFill>
          <a:srgbClr val="EB991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/>
        </a:p>
      </dsp:txBody>
      <dsp:txXfrm rot="-5400000">
        <a:off x="560404" y="2850737"/>
        <a:ext cx="194883" cy="194359"/>
      </dsp:txXfrm>
    </dsp:sp>
    <dsp:sp modelId="{EE37D423-787D-4ACC-BB01-1AF335DEFCCF}">
      <dsp:nvSpPr>
        <dsp:cNvPr id="0" name=""/>
        <dsp:cNvSpPr/>
      </dsp:nvSpPr>
      <dsp:spPr>
        <a:xfrm>
          <a:off x="2995" y="3259363"/>
          <a:ext cx="1309701" cy="785820"/>
        </a:xfrm>
        <a:prstGeom prst="roundRect">
          <a:avLst>
            <a:gd name="adj" fmla="val 10000"/>
          </a:avLst>
        </a:prstGeom>
        <a:solidFill>
          <a:srgbClr val="548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Coordenação Técnica</a:t>
          </a:r>
        </a:p>
      </dsp:txBody>
      <dsp:txXfrm>
        <a:off x="26011" y="3282379"/>
        <a:ext cx="1263669" cy="739788"/>
      </dsp:txXfrm>
    </dsp:sp>
    <dsp:sp modelId="{B83E8B7B-E0E2-4333-9559-AD0A65C71AAA}">
      <dsp:nvSpPr>
        <dsp:cNvPr id="0" name=""/>
        <dsp:cNvSpPr/>
      </dsp:nvSpPr>
      <dsp:spPr>
        <a:xfrm>
          <a:off x="1427950" y="3489871"/>
          <a:ext cx="277656" cy="324805"/>
        </a:xfrm>
        <a:prstGeom prst="rightArrow">
          <a:avLst>
            <a:gd name="adj1" fmla="val 60000"/>
            <a:gd name="adj2" fmla="val 50000"/>
          </a:avLst>
        </a:prstGeom>
        <a:solidFill>
          <a:srgbClr val="EB991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/>
        </a:p>
      </dsp:txBody>
      <dsp:txXfrm>
        <a:off x="1427950" y="3554832"/>
        <a:ext cx="194359" cy="194883"/>
      </dsp:txXfrm>
    </dsp:sp>
    <dsp:sp modelId="{6692AA33-AD62-4B23-BB88-3791A74B8BE5}">
      <dsp:nvSpPr>
        <dsp:cNvPr id="0" name=""/>
        <dsp:cNvSpPr/>
      </dsp:nvSpPr>
      <dsp:spPr>
        <a:xfrm>
          <a:off x="1836577" y="3259363"/>
          <a:ext cx="1309701" cy="785820"/>
        </a:xfrm>
        <a:prstGeom prst="roundRect">
          <a:avLst>
            <a:gd name="adj" fmla="val 10000"/>
          </a:avLst>
        </a:prstGeom>
        <a:solidFill>
          <a:srgbClr val="56BA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Ajustes Autores</a:t>
          </a:r>
        </a:p>
      </dsp:txBody>
      <dsp:txXfrm>
        <a:off x="1859593" y="3282379"/>
        <a:ext cx="1263669" cy="739788"/>
      </dsp:txXfrm>
    </dsp:sp>
    <dsp:sp modelId="{86E36740-4FD4-46DB-8E05-D55EE39D19D2}">
      <dsp:nvSpPr>
        <dsp:cNvPr id="0" name=""/>
        <dsp:cNvSpPr/>
      </dsp:nvSpPr>
      <dsp:spPr>
        <a:xfrm>
          <a:off x="3261531" y="3489871"/>
          <a:ext cx="277656" cy="324805"/>
        </a:xfrm>
        <a:prstGeom prst="rightArrow">
          <a:avLst>
            <a:gd name="adj1" fmla="val 60000"/>
            <a:gd name="adj2" fmla="val 50000"/>
          </a:avLst>
        </a:prstGeom>
        <a:solidFill>
          <a:srgbClr val="EB991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/>
        </a:p>
      </dsp:txBody>
      <dsp:txXfrm>
        <a:off x="3261531" y="3554832"/>
        <a:ext cx="194359" cy="194883"/>
      </dsp:txXfrm>
    </dsp:sp>
    <dsp:sp modelId="{C82B36D4-3DB0-420C-B9B4-5F49EBDB3DF7}">
      <dsp:nvSpPr>
        <dsp:cNvPr id="0" name=""/>
        <dsp:cNvSpPr/>
      </dsp:nvSpPr>
      <dsp:spPr>
        <a:xfrm>
          <a:off x="3670158" y="3259363"/>
          <a:ext cx="1309701" cy="785820"/>
        </a:xfrm>
        <a:prstGeom prst="roundRect">
          <a:avLst>
            <a:gd name="adj" fmla="val 10000"/>
          </a:avLst>
        </a:prstGeom>
        <a:solidFill>
          <a:srgbClr val="548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Coordenação Técnica</a:t>
          </a:r>
        </a:p>
      </dsp:txBody>
      <dsp:txXfrm>
        <a:off x="3693174" y="3282379"/>
        <a:ext cx="1263669" cy="739788"/>
      </dsp:txXfrm>
    </dsp:sp>
    <dsp:sp modelId="{45BFFCB3-10D8-498C-AD36-88B409BDA115}">
      <dsp:nvSpPr>
        <dsp:cNvPr id="0" name=""/>
        <dsp:cNvSpPr/>
      </dsp:nvSpPr>
      <dsp:spPr>
        <a:xfrm>
          <a:off x="5095113" y="3489871"/>
          <a:ext cx="277656" cy="324805"/>
        </a:xfrm>
        <a:prstGeom prst="rightArrow">
          <a:avLst>
            <a:gd name="adj1" fmla="val 60000"/>
            <a:gd name="adj2" fmla="val 50000"/>
          </a:avLst>
        </a:prstGeom>
        <a:solidFill>
          <a:srgbClr val="EB991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/>
        </a:p>
      </dsp:txBody>
      <dsp:txXfrm>
        <a:off x="5095113" y="3554832"/>
        <a:ext cx="194359" cy="194883"/>
      </dsp:txXfrm>
    </dsp:sp>
    <dsp:sp modelId="{8F3D66C3-9E36-4503-9177-567F7A25E7BB}">
      <dsp:nvSpPr>
        <dsp:cNvPr id="0" name=""/>
        <dsp:cNvSpPr/>
      </dsp:nvSpPr>
      <dsp:spPr>
        <a:xfrm>
          <a:off x="5503740" y="3259363"/>
          <a:ext cx="1309701" cy="785820"/>
        </a:xfrm>
        <a:prstGeom prst="roundRect">
          <a:avLst>
            <a:gd name="adj" fmla="val 10000"/>
          </a:avLst>
        </a:prstGeom>
        <a:solidFill>
          <a:srgbClr val="56BA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Edição Final</a:t>
          </a:r>
        </a:p>
      </dsp:txBody>
      <dsp:txXfrm>
        <a:off x="5526756" y="3282379"/>
        <a:ext cx="1263669" cy="7397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45C17-E46B-4678-8666-AE6AA13C11FC}">
      <dsp:nvSpPr>
        <dsp:cNvPr id="0" name=""/>
        <dsp:cNvSpPr/>
      </dsp:nvSpPr>
      <dsp:spPr>
        <a:xfrm>
          <a:off x="416718" y="1269"/>
          <a:ext cx="3095624" cy="1238250"/>
        </a:xfrm>
        <a:prstGeom prst="chevron">
          <a:avLst/>
        </a:prstGeom>
        <a:solidFill>
          <a:srgbClr val="5284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Comunicar</a:t>
          </a:r>
        </a:p>
      </dsp:txBody>
      <dsp:txXfrm>
        <a:off x="1035843" y="1269"/>
        <a:ext cx="1857374" cy="1238250"/>
      </dsp:txXfrm>
    </dsp:sp>
    <dsp:sp modelId="{3A9016CF-77AD-40F6-9700-D2E24313213F}">
      <dsp:nvSpPr>
        <dsp:cNvPr id="0" name=""/>
        <dsp:cNvSpPr/>
      </dsp:nvSpPr>
      <dsp:spPr>
        <a:xfrm>
          <a:off x="3109912" y="106521"/>
          <a:ext cx="2569368" cy="1027747"/>
        </a:xfrm>
        <a:prstGeom prst="chevron">
          <a:avLst/>
        </a:prstGeom>
        <a:solidFill>
          <a:srgbClr val="56BABA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Teorias Conhecimentos</a:t>
          </a:r>
        </a:p>
      </dsp:txBody>
      <dsp:txXfrm>
        <a:off x="3623786" y="106521"/>
        <a:ext cx="1541621" cy="1027747"/>
      </dsp:txXfrm>
    </dsp:sp>
    <dsp:sp modelId="{2B40E375-44B5-40D0-99F7-9ACC601DF71A}">
      <dsp:nvSpPr>
        <dsp:cNvPr id="0" name=""/>
        <dsp:cNvSpPr/>
      </dsp:nvSpPr>
      <dsp:spPr>
        <a:xfrm>
          <a:off x="416718" y="1412874"/>
          <a:ext cx="3095624" cy="1238250"/>
        </a:xfrm>
        <a:prstGeom prst="chevron">
          <a:avLst/>
        </a:prstGeom>
        <a:solidFill>
          <a:srgbClr val="5284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Comunicar</a:t>
          </a:r>
        </a:p>
      </dsp:txBody>
      <dsp:txXfrm>
        <a:off x="1035843" y="1412874"/>
        <a:ext cx="1857374" cy="1238250"/>
      </dsp:txXfrm>
    </dsp:sp>
    <dsp:sp modelId="{CA52E3F9-24AF-480E-9B10-3C60CE893AD2}">
      <dsp:nvSpPr>
        <dsp:cNvPr id="0" name=""/>
        <dsp:cNvSpPr/>
      </dsp:nvSpPr>
      <dsp:spPr>
        <a:xfrm>
          <a:off x="3109912" y="1518126"/>
          <a:ext cx="2569368" cy="1027747"/>
        </a:xfrm>
        <a:prstGeom prst="chevron">
          <a:avLst/>
        </a:prstGeom>
        <a:solidFill>
          <a:srgbClr val="56BABA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Experiências</a:t>
          </a:r>
        </a:p>
      </dsp:txBody>
      <dsp:txXfrm>
        <a:off x="3623786" y="1518126"/>
        <a:ext cx="1541621" cy="1027747"/>
      </dsp:txXfrm>
    </dsp:sp>
    <dsp:sp modelId="{BADD967F-63A5-4061-B5CD-C3B88089953A}">
      <dsp:nvSpPr>
        <dsp:cNvPr id="0" name=""/>
        <dsp:cNvSpPr/>
      </dsp:nvSpPr>
      <dsp:spPr>
        <a:xfrm>
          <a:off x="416718" y="2824480"/>
          <a:ext cx="3095624" cy="1238250"/>
        </a:xfrm>
        <a:prstGeom prst="chevron">
          <a:avLst/>
        </a:prstGeom>
        <a:solidFill>
          <a:srgbClr val="5284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Disseminar</a:t>
          </a:r>
        </a:p>
      </dsp:txBody>
      <dsp:txXfrm>
        <a:off x="1035843" y="2824480"/>
        <a:ext cx="1857374" cy="1238250"/>
      </dsp:txXfrm>
    </dsp:sp>
    <dsp:sp modelId="{98084977-05F1-46C1-8A90-809AF44CCE14}">
      <dsp:nvSpPr>
        <dsp:cNvPr id="0" name=""/>
        <dsp:cNvSpPr/>
      </dsp:nvSpPr>
      <dsp:spPr>
        <a:xfrm>
          <a:off x="3109912" y="2929731"/>
          <a:ext cx="2569368" cy="1027747"/>
        </a:xfrm>
        <a:prstGeom prst="chevron">
          <a:avLst/>
        </a:prstGeom>
        <a:solidFill>
          <a:srgbClr val="56BABA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CONHECIMENTO</a:t>
          </a:r>
        </a:p>
      </dsp:txBody>
      <dsp:txXfrm>
        <a:off x="3623786" y="2929731"/>
        <a:ext cx="1541621" cy="10277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15F1E-EF7F-46B9-8737-501842D8EE26}">
      <dsp:nvSpPr>
        <dsp:cNvPr id="0" name=""/>
        <dsp:cNvSpPr/>
      </dsp:nvSpPr>
      <dsp:spPr>
        <a:xfrm rot="10800000">
          <a:off x="0" y="0"/>
          <a:ext cx="6096000" cy="1354666"/>
        </a:xfrm>
        <a:prstGeom prst="trapezoid">
          <a:avLst>
            <a:gd name="adj" fmla="val 75000"/>
          </a:avLst>
        </a:prstGeom>
        <a:solidFill>
          <a:srgbClr val="56BA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Contextualização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Problemática</a:t>
          </a:r>
        </a:p>
      </dsp:txBody>
      <dsp:txXfrm rot="-10800000">
        <a:off x="1066799" y="0"/>
        <a:ext cx="3962400" cy="1354666"/>
      </dsp:txXfrm>
    </dsp:sp>
    <dsp:sp modelId="{A44D319E-6B2A-45E5-9CB7-A7BEFAF6677D}">
      <dsp:nvSpPr>
        <dsp:cNvPr id="0" name=""/>
        <dsp:cNvSpPr/>
      </dsp:nvSpPr>
      <dsp:spPr>
        <a:xfrm rot="10800000">
          <a:off x="1015999" y="1354666"/>
          <a:ext cx="4064000" cy="1354666"/>
        </a:xfrm>
        <a:prstGeom prst="trapezoid">
          <a:avLst>
            <a:gd name="adj" fmla="val 75000"/>
          </a:avLst>
        </a:prstGeom>
        <a:solidFill>
          <a:srgbClr val="56BA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Outros estudos e Justificativa</a:t>
          </a:r>
        </a:p>
      </dsp:txBody>
      <dsp:txXfrm rot="-10800000">
        <a:off x="1727199" y="1354666"/>
        <a:ext cx="2641600" cy="1354666"/>
      </dsp:txXfrm>
    </dsp:sp>
    <dsp:sp modelId="{BFA75175-6F7D-4138-8098-78C34F3B2DBD}">
      <dsp:nvSpPr>
        <dsp:cNvPr id="0" name=""/>
        <dsp:cNvSpPr/>
      </dsp:nvSpPr>
      <dsp:spPr>
        <a:xfrm rot="10800000">
          <a:off x="2032000" y="2709333"/>
          <a:ext cx="2032000" cy="1354666"/>
        </a:xfrm>
        <a:prstGeom prst="trapezoid">
          <a:avLst>
            <a:gd name="adj" fmla="val 75000"/>
          </a:avLst>
        </a:prstGeom>
        <a:solidFill>
          <a:srgbClr val="56BA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Objetivo</a:t>
          </a:r>
        </a:p>
      </dsp:txBody>
      <dsp:txXfrm rot="-10800000">
        <a:off x="2032000" y="2709333"/>
        <a:ext cx="2032000" cy="1354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A0C2-A93D-4B5F-8067-6D6F9ECBFBEF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210E-7400-486D-8B01-A7D9F665B49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883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A0C2-A93D-4B5F-8067-6D6F9ECBFBEF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210E-7400-486D-8B01-A7D9F665B49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785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A0C2-A93D-4B5F-8067-6D6F9ECBFBEF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210E-7400-486D-8B01-A7D9F665B49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340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A0C2-A93D-4B5F-8067-6D6F9ECBFBEF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210E-7400-486D-8B01-A7D9F665B49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978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A0C2-A93D-4B5F-8067-6D6F9ECBFBEF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210E-7400-486D-8B01-A7D9F665B49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019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A0C2-A93D-4B5F-8067-6D6F9ECBFBEF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210E-7400-486D-8B01-A7D9F665B49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669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A0C2-A93D-4B5F-8067-6D6F9ECBFBEF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210E-7400-486D-8B01-A7D9F665B49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077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A0C2-A93D-4B5F-8067-6D6F9ECBFBEF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210E-7400-486D-8B01-A7D9F665B49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889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A0C2-A93D-4B5F-8067-6D6F9ECBFBEF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210E-7400-486D-8B01-A7D9F665B49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232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A0C2-A93D-4B5F-8067-6D6F9ECBFBEF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210E-7400-486D-8B01-A7D9F665B49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686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A0C2-A93D-4B5F-8067-6D6F9ECBFBEF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210E-7400-486D-8B01-A7D9F665B49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054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5A0C2-A93D-4B5F-8067-6D6F9ECBFBEF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E210E-7400-486D-8B01-A7D9F665B49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91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oliticaspublicas@fecam.org.b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assistenciasocial@fecam.org.b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politicaspublicas@fecam.org.b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nkedin.com/in/paulo-medeiros-005885271/" TargetMode="External"/><Relationship Id="rId5" Type="http://schemas.openxmlformats.org/officeDocument/2006/relationships/image" Target="../media/image20.png"/><Relationship Id="rId4" Type="http://schemas.openxmlformats.org/officeDocument/2006/relationships/hyperlink" Target="http://www.fecam.org.br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15E205-AA42-5F74-A464-09EA2CEC89C2}"/>
              </a:ext>
            </a:extLst>
          </p:cNvPr>
          <p:cNvSpPr/>
          <p:nvPr/>
        </p:nvSpPr>
        <p:spPr>
          <a:xfrm>
            <a:off x="0" y="-33463"/>
            <a:ext cx="4847749" cy="6891463"/>
          </a:xfrm>
          <a:prstGeom prst="rect">
            <a:avLst/>
          </a:prstGeom>
          <a:solidFill>
            <a:srgbClr val="FFE6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858A13D-B061-F780-29A6-B4E7CED10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3133" y="1641355"/>
            <a:ext cx="7772400" cy="968188"/>
          </a:xfrm>
        </p:spPr>
        <p:txBody>
          <a:bodyPr anchor="t">
            <a:normAutofit/>
          </a:bodyPr>
          <a:lstStyle/>
          <a:p>
            <a:r>
              <a:rPr lang="pt-BR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5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Apresentação -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6583BC-572B-C740-8C49-CF66B0F94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458" y="0"/>
            <a:ext cx="4847749" cy="6858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0B870CF-7AC6-0EA4-52C3-10F3E6083324}"/>
              </a:ext>
            </a:extLst>
          </p:cNvPr>
          <p:cNvSpPr/>
          <p:nvPr/>
        </p:nvSpPr>
        <p:spPr>
          <a:xfrm>
            <a:off x="3220145" y="3542443"/>
            <a:ext cx="2333767" cy="1992573"/>
          </a:xfrm>
          <a:prstGeom prst="ellipse">
            <a:avLst/>
          </a:prstGeom>
          <a:solidFill>
            <a:srgbClr val="FFE6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70B5AA8-0B8F-26CD-6541-16F114AB0D9B}"/>
              </a:ext>
            </a:extLst>
          </p:cNvPr>
          <p:cNvSpPr/>
          <p:nvPr/>
        </p:nvSpPr>
        <p:spPr>
          <a:xfrm>
            <a:off x="2883132" y="4878508"/>
            <a:ext cx="2333767" cy="1992573"/>
          </a:xfrm>
          <a:prstGeom prst="ellipse">
            <a:avLst/>
          </a:prstGeom>
          <a:solidFill>
            <a:srgbClr val="FFE6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9940FB15-18E7-A3A7-0A7F-812CF44F4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15896" y="5501983"/>
            <a:ext cx="5217528" cy="109868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1600" b="1" dirty="0">
                <a:solidFill>
                  <a:srgbClr val="558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Coordenação: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1600" b="1" dirty="0">
                <a:solidFill>
                  <a:srgbClr val="558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MSc. Janice Merigo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1600" b="1" dirty="0">
                <a:solidFill>
                  <a:srgbClr val="558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Paulo Medeiros</a:t>
            </a:r>
            <a:r>
              <a:rPr lang="pt-BR" sz="2000" b="1" dirty="0">
                <a:solidFill>
                  <a:srgbClr val="558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Subtítulo 4">
            <a:extLst>
              <a:ext uri="{FF2B5EF4-FFF2-40B4-BE49-F238E27FC236}">
                <a16:creationId xmlns:a16="http://schemas.microsoft.com/office/drawing/2014/main" id="{5C162329-126A-7953-E752-4F05B8295AA4}"/>
              </a:ext>
            </a:extLst>
          </p:cNvPr>
          <p:cNvSpPr txBox="1">
            <a:spLocks/>
          </p:cNvSpPr>
          <p:nvPr/>
        </p:nvSpPr>
        <p:spPr>
          <a:xfrm>
            <a:off x="887329" y="3019386"/>
            <a:ext cx="4265228" cy="2072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t-BR" b="1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Serviços de Acolhimento Familiar em SC: </a:t>
            </a:r>
            <a:r>
              <a:rPr lang="pt-BR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garantindo a convivência familiar e comunitária de crianças e adolescentes</a:t>
            </a:r>
          </a:p>
        </p:txBody>
      </p:sp>
      <p:sp>
        <p:nvSpPr>
          <p:cNvPr id="3" name="Título 3">
            <a:extLst>
              <a:ext uri="{FF2B5EF4-FFF2-40B4-BE49-F238E27FC236}">
                <a16:creationId xmlns:a16="http://schemas.microsoft.com/office/drawing/2014/main" id="{4E0DA6B4-746D-1D0E-26D4-4BC518FF7C93}"/>
              </a:ext>
            </a:extLst>
          </p:cNvPr>
          <p:cNvSpPr txBox="1">
            <a:spLocks/>
          </p:cNvSpPr>
          <p:nvPr/>
        </p:nvSpPr>
        <p:spPr>
          <a:xfrm>
            <a:off x="69275" y="1908496"/>
            <a:ext cx="7315208" cy="9681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800" b="1" dirty="0">
                <a:solidFill>
                  <a:srgbClr val="4D82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Orientação Sobre a Elaboração dos Artigos para o Livro </a:t>
            </a:r>
            <a:r>
              <a:rPr lang="pt-BR" sz="4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5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0FC203-7822-D4DB-1848-918591AD1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25" y="204601"/>
            <a:ext cx="2931266" cy="93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74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907D8-FB18-70D8-06EF-2954E28CD0CE}"/>
              </a:ext>
            </a:extLst>
          </p:cNvPr>
          <p:cNvSpPr/>
          <p:nvPr/>
        </p:nvSpPr>
        <p:spPr>
          <a:xfrm>
            <a:off x="0" y="-27296"/>
            <a:ext cx="9144000" cy="6858000"/>
          </a:xfrm>
          <a:prstGeom prst="rect">
            <a:avLst/>
          </a:prstGeom>
          <a:solidFill>
            <a:srgbClr val="FFE6A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290BE-8E5B-D9B7-86A2-4B409F026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0"/>
          <a:stretch/>
        </p:blipFill>
        <p:spPr>
          <a:xfrm>
            <a:off x="7263542" y="27296"/>
            <a:ext cx="1880450" cy="1420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88EA6CE8-43F1-8007-5257-E9ADECCB3270}"/>
              </a:ext>
            </a:extLst>
          </p:cNvPr>
          <p:cNvSpPr txBox="1">
            <a:spLocks/>
          </p:cNvSpPr>
          <p:nvPr/>
        </p:nvSpPr>
        <p:spPr>
          <a:xfrm>
            <a:off x="1002719" y="274547"/>
            <a:ext cx="7886700" cy="9257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400" b="1" dirty="0">
                <a:solidFill>
                  <a:srgbClr val="5082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Normas Gerais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D777BA61-FD9C-F3E4-D86C-BAA9FDCD1F62}"/>
              </a:ext>
            </a:extLst>
          </p:cNvPr>
          <p:cNvSpPr txBox="1">
            <a:spLocks/>
          </p:cNvSpPr>
          <p:nvPr/>
        </p:nvSpPr>
        <p:spPr>
          <a:xfrm>
            <a:off x="1002719" y="1447590"/>
            <a:ext cx="7614808" cy="5117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Roteiro para apresentação do artigo:</a:t>
            </a:r>
          </a:p>
          <a:p>
            <a:pPr algn="l">
              <a:lnSpc>
                <a:spcPct val="100000"/>
              </a:lnSpc>
            </a:pPr>
            <a:endParaRPr lang="pt-BR" sz="2200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4250" algn="l">
              <a:lnSpc>
                <a:spcPct val="100000"/>
              </a:lnSpc>
            </a:pPr>
            <a:r>
              <a:rPr lang="pt-BR" sz="22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-Título</a:t>
            </a:r>
          </a:p>
          <a:p>
            <a:pPr marL="984250" algn="l">
              <a:lnSpc>
                <a:spcPct val="100000"/>
              </a:lnSpc>
            </a:pPr>
            <a:r>
              <a:rPr lang="pt-BR" sz="22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-Nomes e filiação dos autores (máximo 5)</a:t>
            </a:r>
          </a:p>
          <a:p>
            <a:pPr marL="984250" algn="l">
              <a:lnSpc>
                <a:spcPct val="100000"/>
              </a:lnSpc>
            </a:pPr>
            <a:r>
              <a:rPr lang="pt-BR" sz="22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-Resumo</a:t>
            </a:r>
          </a:p>
          <a:p>
            <a:pPr marL="984250" algn="l">
              <a:lnSpc>
                <a:spcPct val="100000"/>
              </a:lnSpc>
            </a:pPr>
            <a:r>
              <a:rPr lang="pt-BR" sz="22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-Introdução (objetivo)</a:t>
            </a:r>
          </a:p>
          <a:p>
            <a:pPr marL="984250" algn="l">
              <a:lnSpc>
                <a:spcPct val="100000"/>
              </a:lnSpc>
            </a:pPr>
            <a:r>
              <a:rPr lang="pt-BR" sz="22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-Desenvolvimento (máximo 4 sessões/subtópicos)</a:t>
            </a:r>
          </a:p>
          <a:p>
            <a:pPr marL="984250" algn="l">
              <a:lnSpc>
                <a:spcPct val="100000"/>
              </a:lnSpc>
            </a:pPr>
            <a:r>
              <a:rPr lang="pt-BR" sz="22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-Considerações finais</a:t>
            </a:r>
          </a:p>
          <a:p>
            <a:pPr marL="984250" algn="l">
              <a:lnSpc>
                <a:spcPct val="100000"/>
              </a:lnSpc>
            </a:pPr>
            <a:r>
              <a:rPr lang="pt-BR" sz="22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-Referências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AB65A57A-6B00-4E68-BC0E-95BE852F00EA}"/>
              </a:ext>
            </a:extLst>
          </p:cNvPr>
          <p:cNvSpPr/>
          <p:nvPr/>
        </p:nvSpPr>
        <p:spPr>
          <a:xfrm>
            <a:off x="1614051" y="2286001"/>
            <a:ext cx="381004" cy="3532908"/>
          </a:xfrm>
          <a:prstGeom prst="leftBrace">
            <a:avLst/>
          </a:prstGeom>
          <a:ln w="38100">
            <a:solidFill>
              <a:srgbClr val="55BA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9037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907D8-FB18-70D8-06EF-2954E28CD0C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1C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290BE-8E5B-D9B7-86A2-4B409F026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0"/>
          <a:stretch/>
        </p:blipFill>
        <p:spPr>
          <a:xfrm>
            <a:off x="7263542" y="27296"/>
            <a:ext cx="1880450" cy="1420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88EA6CE8-43F1-8007-5257-E9ADECCB3270}"/>
              </a:ext>
            </a:extLst>
          </p:cNvPr>
          <p:cNvSpPr txBox="1">
            <a:spLocks/>
          </p:cNvSpPr>
          <p:nvPr/>
        </p:nvSpPr>
        <p:spPr>
          <a:xfrm>
            <a:off x="1002719" y="177562"/>
            <a:ext cx="7886700" cy="9257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400" b="1" dirty="0">
                <a:solidFill>
                  <a:srgbClr val="538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Critérios de seleção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D1E910D2-1690-4004-213F-17DBB15B85A1}"/>
              </a:ext>
            </a:extLst>
          </p:cNvPr>
          <p:cNvSpPr txBox="1">
            <a:spLocks/>
          </p:cNvSpPr>
          <p:nvPr/>
        </p:nvSpPr>
        <p:spPr>
          <a:xfrm>
            <a:off x="822607" y="1474886"/>
            <a:ext cx="7886699" cy="51085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os artigos serão avaliados;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2800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Normas de apresentação (ABNT e roteiro);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2800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Redação (escrita e linguagem científica);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2800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Originalidade (Experiência de Serviço de Família Acolhedora);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2800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Prioridade: </a:t>
            </a:r>
            <a:r>
              <a:rPr lang="pt-BR" sz="2800" u="sng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relatos de experiências ou estudos desenvolvidos com famílias acolhedoras, </a:t>
            </a:r>
            <a:r>
              <a:rPr lang="pt-BR" sz="28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porém podem ser enviados artigos teóricos;</a:t>
            </a:r>
          </a:p>
          <a:p>
            <a:pPr algn="l">
              <a:lnSpc>
                <a:spcPct val="100000"/>
              </a:lnSpc>
            </a:pPr>
            <a:endParaRPr lang="pt-BR" sz="3000" b="1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3000" b="1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3200" b="1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2800" b="1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131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907D8-FB18-70D8-06EF-2954E28CD0CE}"/>
              </a:ext>
            </a:extLst>
          </p:cNvPr>
          <p:cNvSpPr/>
          <p:nvPr/>
        </p:nvSpPr>
        <p:spPr>
          <a:xfrm>
            <a:off x="0" y="-27296"/>
            <a:ext cx="9144000" cy="6858000"/>
          </a:xfrm>
          <a:prstGeom prst="rect">
            <a:avLst/>
          </a:prstGeom>
          <a:solidFill>
            <a:srgbClr val="FFE6A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290BE-8E5B-D9B7-86A2-4B409F026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0"/>
          <a:stretch/>
        </p:blipFill>
        <p:spPr>
          <a:xfrm>
            <a:off x="7263542" y="27296"/>
            <a:ext cx="1880450" cy="1420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88EA6CE8-43F1-8007-5257-E9ADECCB3270}"/>
              </a:ext>
            </a:extLst>
          </p:cNvPr>
          <p:cNvSpPr txBox="1">
            <a:spLocks/>
          </p:cNvSpPr>
          <p:nvPr/>
        </p:nvSpPr>
        <p:spPr>
          <a:xfrm>
            <a:off x="1002719" y="426950"/>
            <a:ext cx="7886700" cy="9257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400" b="1" dirty="0">
                <a:solidFill>
                  <a:srgbClr val="4B7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Cronograma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D915098-1D54-8394-D886-FEC78B72E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356926"/>
              </p:ext>
            </p:extLst>
          </p:nvPr>
        </p:nvGraphicFramePr>
        <p:xfrm>
          <a:off x="720150" y="1946354"/>
          <a:ext cx="7703699" cy="411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1398">
                  <a:extLst>
                    <a:ext uri="{9D8B030D-6E8A-4147-A177-3AD203B41FA5}">
                      <a16:colId xmlns:a16="http://schemas.microsoft.com/office/drawing/2014/main" val="4116508522"/>
                    </a:ext>
                  </a:extLst>
                </a:gridCol>
                <a:gridCol w="6182301">
                  <a:extLst>
                    <a:ext uri="{9D8B030D-6E8A-4147-A177-3AD203B41FA5}">
                      <a16:colId xmlns:a16="http://schemas.microsoft.com/office/drawing/2014/main" val="2321856168"/>
                    </a:ext>
                  </a:extLst>
                </a:gridCol>
              </a:tblGrid>
              <a:tr h="349553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DATAS</a:t>
                      </a:r>
                    </a:p>
                  </a:txBody>
                  <a:tcPr>
                    <a:solidFill>
                      <a:srgbClr val="56B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AÇÕES</a:t>
                      </a:r>
                    </a:p>
                    <a:p>
                      <a:pPr algn="ctr"/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56BA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496630"/>
                  </a:ext>
                </a:extLst>
              </a:tr>
              <a:tr h="438222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11/07</a:t>
                      </a:r>
                    </a:p>
                  </a:txBody>
                  <a:tcPr>
                    <a:solidFill>
                      <a:srgbClr val="56BA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Lançamento Oficial do Projeto</a:t>
                      </a:r>
                    </a:p>
                  </a:txBody>
                  <a:tcPr>
                    <a:solidFill>
                      <a:srgbClr val="56BA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715260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01/08</a:t>
                      </a:r>
                    </a:p>
                  </a:txBody>
                  <a:tcPr>
                    <a:solidFill>
                      <a:srgbClr val="56BA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 / Oficina de orientação sobre a elaboração dos artigos </a:t>
                      </a:r>
                    </a:p>
                  </a:txBody>
                  <a:tcPr>
                    <a:solidFill>
                      <a:srgbClr val="56BA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339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01/08</a:t>
                      </a:r>
                    </a:p>
                  </a:txBody>
                  <a:tcPr>
                    <a:solidFill>
                      <a:srgbClr val="56BA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Divulgação das orientações no site da FECAM</a:t>
                      </a:r>
                    </a:p>
                  </a:txBody>
                  <a:tcPr>
                    <a:solidFill>
                      <a:srgbClr val="56BA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34229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08/10</a:t>
                      </a:r>
                    </a:p>
                  </a:txBody>
                  <a:tcPr>
                    <a:solidFill>
                      <a:srgbClr val="56BA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Prazo final para envio dos artigos</a:t>
                      </a:r>
                    </a:p>
                  </a:txBody>
                  <a:tcPr>
                    <a:solidFill>
                      <a:srgbClr val="56BA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490332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Ago/Out</a:t>
                      </a:r>
                    </a:p>
                  </a:txBody>
                  <a:tcPr>
                    <a:solidFill>
                      <a:srgbClr val="56BA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Período de Avaliação e Seleção dos Artigos </a:t>
                      </a:r>
                    </a:p>
                  </a:txBody>
                  <a:tcPr>
                    <a:solidFill>
                      <a:srgbClr val="56BA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831983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Até 31/10</a:t>
                      </a:r>
                    </a:p>
                  </a:txBody>
                  <a:tcPr>
                    <a:solidFill>
                      <a:srgbClr val="56BA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Divulgação dos resultados</a:t>
                      </a:r>
                    </a:p>
                  </a:txBody>
                  <a:tcPr>
                    <a:solidFill>
                      <a:srgbClr val="56BA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207331"/>
                  </a:ext>
                </a:extLst>
              </a:tr>
              <a:tr h="566708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Nov/Dez</a:t>
                      </a:r>
                    </a:p>
                  </a:txBody>
                  <a:tcPr>
                    <a:solidFill>
                      <a:srgbClr val="56BA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Edição do Livro (correções, diagramação, produção gráfica)</a:t>
                      </a:r>
                    </a:p>
                  </a:txBody>
                  <a:tcPr>
                    <a:solidFill>
                      <a:srgbClr val="56BA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312187"/>
                  </a:ext>
                </a:extLst>
              </a:tr>
              <a:tr h="361395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Jan/2024</a:t>
                      </a:r>
                    </a:p>
                  </a:txBody>
                  <a:tcPr>
                    <a:solidFill>
                      <a:srgbClr val="56BA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Evento de Lançamento (ALESC)</a:t>
                      </a:r>
                    </a:p>
                  </a:txBody>
                  <a:tcPr>
                    <a:solidFill>
                      <a:srgbClr val="56BA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229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2743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907D8-FB18-70D8-06EF-2954E28CD0CE}"/>
              </a:ext>
            </a:extLst>
          </p:cNvPr>
          <p:cNvSpPr/>
          <p:nvPr/>
        </p:nvSpPr>
        <p:spPr>
          <a:xfrm>
            <a:off x="0" y="-27296"/>
            <a:ext cx="9144000" cy="6858000"/>
          </a:xfrm>
          <a:prstGeom prst="rect">
            <a:avLst/>
          </a:prstGeom>
          <a:solidFill>
            <a:srgbClr val="FFE6A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290BE-8E5B-D9B7-86A2-4B409F026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0"/>
          <a:stretch/>
        </p:blipFill>
        <p:spPr>
          <a:xfrm>
            <a:off x="7263542" y="27296"/>
            <a:ext cx="1880450" cy="1420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88EA6CE8-43F1-8007-5257-E9ADECCB3270}"/>
              </a:ext>
            </a:extLst>
          </p:cNvPr>
          <p:cNvSpPr txBox="1">
            <a:spLocks/>
          </p:cNvSpPr>
          <p:nvPr/>
        </p:nvSpPr>
        <p:spPr>
          <a:xfrm>
            <a:off x="1002719" y="274547"/>
            <a:ext cx="7886700" cy="9257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400" b="1" dirty="0">
                <a:solidFill>
                  <a:srgbClr val="4B7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Envio dos artigos</a:t>
            </a:r>
          </a:p>
        </p:txBody>
      </p:sp>
      <p:sp>
        <p:nvSpPr>
          <p:cNvPr id="6" name="Subtítulo 4">
            <a:extLst>
              <a:ext uri="{FF2B5EF4-FFF2-40B4-BE49-F238E27FC236}">
                <a16:creationId xmlns:a16="http://schemas.microsoft.com/office/drawing/2014/main" id="{6D50E48E-EF73-4A1B-015A-E1545B166627}"/>
              </a:ext>
            </a:extLst>
          </p:cNvPr>
          <p:cNvSpPr txBox="1">
            <a:spLocks/>
          </p:cNvSpPr>
          <p:nvPr/>
        </p:nvSpPr>
        <p:spPr>
          <a:xfrm>
            <a:off x="628650" y="1694841"/>
            <a:ext cx="7886699" cy="450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3000" b="1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0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Produzidos – Revisados - Formatados;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3000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30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Enviados para o e-mail:  </a:t>
            </a:r>
            <a:r>
              <a:rPr lang="pt-BR" sz="30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politicaspublicas@fecam.org.br</a:t>
            </a:r>
            <a:endParaRPr lang="pt-BR" sz="3000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3000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30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Dúvidas / orientações - Coordenação Técnica;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3000" b="1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3000" b="1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3200" b="1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2800" b="1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056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907D8-FB18-70D8-06EF-2954E28CD0C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1C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290BE-8E5B-D9B7-86A2-4B409F026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0"/>
          <a:stretch/>
        </p:blipFill>
        <p:spPr>
          <a:xfrm>
            <a:off x="7263542" y="27296"/>
            <a:ext cx="1880450" cy="1420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88EA6CE8-43F1-8007-5257-E9ADECCB3270}"/>
              </a:ext>
            </a:extLst>
          </p:cNvPr>
          <p:cNvSpPr txBox="1">
            <a:spLocks/>
          </p:cNvSpPr>
          <p:nvPr/>
        </p:nvSpPr>
        <p:spPr>
          <a:xfrm>
            <a:off x="1002719" y="274547"/>
            <a:ext cx="7886700" cy="9257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400" b="1" dirty="0">
                <a:solidFill>
                  <a:srgbClr val="538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Fluxograma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BEB0404-027A-99A0-600B-15FC603DC6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5161053"/>
              </p:ext>
            </p:extLst>
          </p:nvPr>
        </p:nvGraphicFramePr>
        <p:xfrm>
          <a:off x="1163781" y="1086427"/>
          <a:ext cx="6816437" cy="4685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F4000D4-99F8-9882-C8E8-96555668825E}"/>
              </a:ext>
            </a:extLst>
          </p:cNvPr>
          <p:cNvSpPr/>
          <p:nvPr/>
        </p:nvSpPr>
        <p:spPr>
          <a:xfrm>
            <a:off x="3595253" y="5552772"/>
            <a:ext cx="1953492" cy="925792"/>
          </a:xfrm>
          <a:prstGeom prst="rect">
            <a:avLst/>
          </a:prstGeom>
          <a:solidFill>
            <a:srgbClr val="4B7E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PUBLICAÇÃO</a:t>
            </a:r>
          </a:p>
        </p:txBody>
      </p:sp>
    </p:spTree>
    <p:extLst>
      <p:ext uri="{BB962C8B-B14F-4D97-AF65-F5344CB8AC3E}">
        <p14:creationId xmlns:p14="http://schemas.microsoft.com/office/powerpoint/2010/main" val="242344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907D8-FB18-70D8-06EF-2954E28CD0CE}"/>
              </a:ext>
            </a:extLst>
          </p:cNvPr>
          <p:cNvSpPr/>
          <p:nvPr/>
        </p:nvSpPr>
        <p:spPr>
          <a:xfrm>
            <a:off x="0" y="-27296"/>
            <a:ext cx="9144000" cy="6858000"/>
          </a:xfrm>
          <a:prstGeom prst="rect">
            <a:avLst/>
          </a:prstGeom>
          <a:solidFill>
            <a:srgbClr val="FFE6A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290BE-8E5B-D9B7-86A2-4B409F026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0"/>
          <a:stretch/>
        </p:blipFill>
        <p:spPr>
          <a:xfrm>
            <a:off x="7263542" y="27296"/>
            <a:ext cx="1880450" cy="1420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88EA6CE8-43F1-8007-5257-E9ADECCB3270}"/>
              </a:ext>
            </a:extLst>
          </p:cNvPr>
          <p:cNvSpPr txBox="1">
            <a:spLocks/>
          </p:cNvSpPr>
          <p:nvPr/>
        </p:nvSpPr>
        <p:spPr>
          <a:xfrm>
            <a:off x="1002719" y="274547"/>
            <a:ext cx="7886700" cy="9257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400" b="1" dirty="0">
                <a:solidFill>
                  <a:srgbClr val="4B7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Escrita Científica</a:t>
            </a:r>
          </a:p>
        </p:txBody>
      </p:sp>
      <p:pic>
        <p:nvPicPr>
          <p:cNvPr id="5" name="Picture 2" descr="http://conteudosweb.net/wp-content/uploads/2012/04/webmarketing-atrav%C3%A9s-de-diretorios-de-artigos.jpg">
            <a:extLst>
              <a:ext uri="{FF2B5EF4-FFF2-40B4-BE49-F238E27FC236}">
                <a16:creationId xmlns:a16="http://schemas.microsoft.com/office/drawing/2014/main" id="{3D10E1E6-E272-1770-86E7-3F7824555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980" y="1339910"/>
            <a:ext cx="3635582" cy="247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88CB3A-BF7E-BE97-F57A-C73479FB0DB3}"/>
              </a:ext>
            </a:extLst>
          </p:cNvPr>
          <p:cNvSpPr txBox="1"/>
          <p:nvPr/>
        </p:nvSpPr>
        <p:spPr>
          <a:xfrm>
            <a:off x="114301" y="6427628"/>
            <a:ext cx="4578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4B7E7A"/>
                </a:solidFill>
              </a:rPr>
              <a:t>Fonte das imagens: Freepik</a:t>
            </a:r>
            <a:endParaRPr lang="pt-BR" dirty="0"/>
          </a:p>
        </p:txBody>
      </p:sp>
      <p:sp>
        <p:nvSpPr>
          <p:cNvPr id="7" name="Subtítulo 4">
            <a:extLst>
              <a:ext uri="{FF2B5EF4-FFF2-40B4-BE49-F238E27FC236}">
                <a16:creationId xmlns:a16="http://schemas.microsoft.com/office/drawing/2014/main" id="{A17A8844-DE3B-552E-0F2B-2D396DB7F21F}"/>
              </a:ext>
            </a:extLst>
          </p:cNvPr>
          <p:cNvSpPr txBox="1">
            <a:spLocks/>
          </p:cNvSpPr>
          <p:nvPr/>
        </p:nvSpPr>
        <p:spPr>
          <a:xfrm>
            <a:off x="1623009" y="4144243"/>
            <a:ext cx="6980663" cy="1733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Meio de conversa oficial;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 (norma, formato);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Utilizada em artigos, livros acadêmicos (“veículo”); </a:t>
            </a:r>
          </a:p>
          <a:p>
            <a:pPr algn="l">
              <a:lnSpc>
                <a:spcPct val="100000"/>
              </a:lnSpc>
            </a:pPr>
            <a:endParaRPr lang="pt-BR" sz="2200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820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907D8-FB18-70D8-06EF-2954E28CD0C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1C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290BE-8E5B-D9B7-86A2-4B409F026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0"/>
          <a:stretch/>
        </p:blipFill>
        <p:spPr>
          <a:xfrm>
            <a:off x="7263542" y="27296"/>
            <a:ext cx="1880450" cy="1420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88EA6CE8-43F1-8007-5257-E9ADECCB3270}"/>
              </a:ext>
            </a:extLst>
          </p:cNvPr>
          <p:cNvSpPr txBox="1">
            <a:spLocks/>
          </p:cNvSpPr>
          <p:nvPr/>
        </p:nvSpPr>
        <p:spPr>
          <a:xfrm>
            <a:off x="1002719" y="274547"/>
            <a:ext cx="7886700" cy="9257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400" b="1" dirty="0">
                <a:solidFill>
                  <a:srgbClr val="538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Escrever</a:t>
            </a:r>
          </a:p>
        </p:txBody>
      </p:sp>
      <p:pic>
        <p:nvPicPr>
          <p:cNvPr id="6" name="Picture 2" descr="http://sarazulejo.files.wordpress.com/2010/05/escrever1.jpg">
            <a:extLst>
              <a:ext uri="{FF2B5EF4-FFF2-40B4-BE49-F238E27FC236}">
                <a16:creationId xmlns:a16="http://schemas.microsoft.com/office/drawing/2014/main" id="{315490C1-54E6-C419-DBF0-B5BDCC80F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464" y="3626807"/>
            <a:ext cx="3922674" cy="24716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7F96BF-B3B2-9C55-E588-CD85658FF0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67" t="12520" r="35303" b="27498"/>
          <a:stretch/>
        </p:blipFill>
        <p:spPr>
          <a:xfrm>
            <a:off x="891911" y="1343254"/>
            <a:ext cx="3929468" cy="2283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BC7B47-2591-9508-DEC8-9F0E9773806E}"/>
              </a:ext>
            </a:extLst>
          </p:cNvPr>
          <p:cNvSpPr txBox="1"/>
          <p:nvPr/>
        </p:nvSpPr>
        <p:spPr>
          <a:xfrm>
            <a:off x="6449432" y="6488668"/>
            <a:ext cx="2791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4B7E7A"/>
                </a:solidFill>
              </a:rPr>
              <a:t>Fonte das imagens: Freepik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0622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907D8-FB18-70D8-06EF-2954E28CD0C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1C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290BE-8E5B-D9B7-86A2-4B409F026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0"/>
          <a:stretch/>
        </p:blipFill>
        <p:spPr>
          <a:xfrm>
            <a:off x="7263542" y="27296"/>
            <a:ext cx="1880450" cy="1420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88EA6CE8-43F1-8007-5257-E9ADECCB3270}"/>
              </a:ext>
            </a:extLst>
          </p:cNvPr>
          <p:cNvSpPr txBox="1">
            <a:spLocks/>
          </p:cNvSpPr>
          <p:nvPr/>
        </p:nvSpPr>
        <p:spPr>
          <a:xfrm>
            <a:off x="1002719" y="274547"/>
            <a:ext cx="7886700" cy="9257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400" b="1" dirty="0">
                <a:solidFill>
                  <a:srgbClr val="538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Escrever</a:t>
            </a:r>
          </a:p>
        </p:txBody>
      </p:sp>
      <p:sp>
        <p:nvSpPr>
          <p:cNvPr id="7" name="Subtítulo 4">
            <a:extLst>
              <a:ext uri="{FF2B5EF4-FFF2-40B4-BE49-F238E27FC236}">
                <a16:creationId xmlns:a16="http://schemas.microsoft.com/office/drawing/2014/main" id="{4DBD9DA0-76CC-FA40-613D-23B136B70B3D}"/>
              </a:ext>
            </a:extLst>
          </p:cNvPr>
          <p:cNvSpPr txBox="1">
            <a:spLocks/>
          </p:cNvSpPr>
          <p:nvPr/>
        </p:nvSpPr>
        <p:spPr>
          <a:xfrm>
            <a:off x="893758" y="1507182"/>
            <a:ext cx="7886700" cy="44427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Hábito </a:t>
            </a:r>
            <a:r>
              <a:rPr lang="pt-BR" sz="28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Exercitar;</a:t>
            </a:r>
            <a:endParaRPr lang="pt-BR" sz="2800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Leitura (compreensão e vocabulário);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Leitura (normas);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Momento 1</a:t>
            </a:r>
            <a:r>
              <a:rPr lang="pt-BR" sz="28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preciso ter calma, colocar as ideias no papel;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Momento 2</a:t>
            </a:r>
            <a:r>
              <a:rPr lang="pt-BR" sz="28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formatar as ideias de acordo com as normas;</a:t>
            </a:r>
          </a:p>
          <a:p>
            <a:pPr algn="l">
              <a:lnSpc>
                <a:spcPct val="100000"/>
              </a:lnSpc>
            </a:pPr>
            <a:endParaRPr lang="pt-BR" sz="2200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BC7B47-2591-9508-DEC8-9F0E9773806E}"/>
              </a:ext>
            </a:extLst>
          </p:cNvPr>
          <p:cNvSpPr txBox="1"/>
          <p:nvPr/>
        </p:nvSpPr>
        <p:spPr>
          <a:xfrm>
            <a:off x="6449432" y="6488668"/>
            <a:ext cx="2791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4B7E7A"/>
                </a:solidFill>
              </a:rPr>
              <a:t>Fonte das imagens: Freepik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251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907D8-FB18-70D8-06EF-2954E28CD0CE}"/>
              </a:ext>
            </a:extLst>
          </p:cNvPr>
          <p:cNvSpPr/>
          <p:nvPr/>
        </p:nvSpPr>
        <p:spPr>
          <a:xfrm>
            <a:off x="0" y="-27296"/>
            <a:ext cx="9144000" cy="6858000"/>
          </a:xfrm>
          <a:prstGeom prst="rect">
            <a:avLst/>
          </a:prstGeom>
          <a:solidFill>
            <a:srgbClr val="FFE6A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290BE-8E5B-D9B7-86A2-4B409F026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0"/>
          <a:stretch/>
        </p:blipFill>
        <p:spPr>
          <a:xfrm>
            <a:off x="7263542" y="27296"/>
            <a:ext cx="1880450" cy="1420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88EA6CE8-43F1-8007-5257-E9ADECCB3270}"/>
              </a:ext>
            </a:extLst>
          </p:cNvPr>
          <p:cNvSpPr txBox="1">
            <a:spLocks/>
          </p:cNvSpPr>
          <p:nvPr/>
        </p:nvSpPr>
        <p:spPr>
          <a:xfrm>
            <a:off x="1002719" y="274547"/>
            <a:ext cx="7886700" cy="9257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400" b="1" dirty="0">
                <a:solidFill>
                  <a:srgbClr val="4B7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Gêneros Textuais</a:t>
            </a:r>
          </a:p>
        </p:txBody>
      </p:sp>
      <p:sp>
        <p:nvSpPr>
          <p:cNvPr id="7" name="Subtítulo 4">
            <a:extLst>
              <a:ext uri="{FF2B5EF4-FFF2-40B4-BE49-F238E27FC236}">
                <a16:creationId xmlns:a16="http://schemas.microsoft.com/office/drawing/2014/main" id="{FC3BD8CC-FC9A-6190-C4BF-B5E026020399}"/>
              </a:ext>
            </a:extLst>
          </p:cNvPr>
          <p:cNvSpPr txBox="1">
            <a:spLocks/>
          </p:cNvSpPr>
          <p:nvPr/>
        </p:nvSpPr>
        <p:spPr>
          <a:xfrm>
            <a:off x="810631" y="1710005"/>
            <a:ext cx="7886700" cy="48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Artigo;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Romance;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Poema;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Notícia de Jornal;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Carta;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Bilhete;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Redes Sociais;</a:t>
            </a:r>
          </a:p>
          <a:p>
            <a:pPr algn="l">
              <a:lnSpc>
                <a:spcPct val="100000"/>
              </a:lnSpc>
            </a:pPr>
            <a:endParaRPr lang="pt-BR" sz="2200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94B8C765-D00F-4C87-67B1-2AB6BA6F60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7662" t="14638" r="36892" b="13908"/>
          <a:stretch/>
        </p:blipFill>
        <p:spPr bwMode="auto">
          <a:xfrm>
            <a:off x="3914920" y="1502182"/>
            <a:ext cx="3137193" cy="2773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ED12046-F207-F330-0DEE-9712C832B9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12484" t="11186" r="50930" b="35194"/>
          <a:stretch/>
        </p:blipFill>
        <p:spPr bwMode="auto">
          <a:xfrm>
            <a:off x="6261910" y="3715233"/>
            <a:ext cx="2798618" cy="2305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2.bp.blogspot.com/-qe-s76eKFHc/UYbaEUuVXkI/AAAAAAAABQg/44gYjX6EGJE/s1600/Um-dia-Filme_WEB.jpg">
            <a:extLst>
              <a:ext uri="{FF2B5EF4-FFF2-40B4-BE49-F238E27FC236}">
                <a16:creationId xmlns:a16="http://schemas.microsoft.com/office/drawing/2014/main" id="{A7EFE378-63A4-7568-F630-BC7C448AB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454" y="3491621"/>
            <a:ext cx="2343230" cy="336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83F2F0-27A2-E128-4669-AB1D5689CC77}"/>
              </a:ext>
            </a:extLst>
          </p:cNvPr>
          <p:cNvSpPr txBox="1"/>
          <p:nvPr/>
        </p:nvSpPr>
        <p:spPr>
          <a:xfrm>
            <a:off x="114301" y="6427628"/>
            <a:ext cx="4578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4B7E7A"/>
                </a:solidFill>
              </a:rPr>
              <a:t>Fonte das imagens: internet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737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907D8-FB18-70D8-06EF-2954E28CD0C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1C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290BE-8E5B-D9B7-86A2-4B409F026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0"/>
          <a:stretch/>
        </p:blipFill>
        <p:spPr>
          <a:xfrm>
            <a:off x="7263542" y="27296"/>
            <a:ext cx="1880450" cy="1420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88EA6CE8-43F1-8007-5257-E9ADECCB3270}"/>
              </a:ext>
            </a:extLst>
          </p:cNvPr>
          <p:cNvSpPr txBox="1">
            <a:spLocks/>
          </p:cNvSpPr>
          <p:nvPr/>
        </p:nvSpPr>
        <p:spPr>
          <a:xfrm>
            <a:off x="822607" y="398173"/>
            <a:ext cx="7886700" cy="9257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400" b="1" dirty="0">
                <a:solidFill>
                  <a:srgbClr val="538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da Linguagem </a:t>
            </a:r>
          </a:p>
          <a:p>
            <a:pPr algn="l"/>
            <a:r>
              <a:rPr lang="pt-BR" sz="4400" b="1" dirty="0">
                <a:solidFill>
                  <a:srgbClr val="538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Científica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0278C9B-57CF-89A2-80ED-E2F5F84D85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4310749"/>
              </p:ext>
            </p:extLst>
          </p:nvPr>
        </p:nvGraphicFramePr>
        <p:xfrm>
          <a:off x="138545" y="182649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9E4A283-F8C1-2074-F11C-7792D133B862}"/>
              </a:ext>
            </a:extLst>
          </p:cNvPr>
          <p:cNvSpPr/>
          <p:nvPr/>
        </p:nvSpPr>
        <p:spPr>
          <a:xfrm>
            <a:off x="6464869" y="2729344"/>
            <a:ext cx="2244438" cy="2355273"/>
          </a:xfrm>
          <a:prstGeom prst="roundRect">
            <a:avLst/>
          </a:prstGeom>
          <a:solidFill>
            <a:srgbClr val="EB991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PÚBLICO-ALVO</a:t>
            </a:r>
          </a:p>
          <a:p>
            <a:pPr algn="ctr"/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Estudiosos</a:t>
            </a:r>
          </a:p>
          <a:p>
            <a:pPr marL="285750" indent="-285750">
              <a:buFontTx/>
              <a:buChar char="-"/>
            </a:pPr>
            <a:r>
              <a:rPr lang="pt-BR" dirty="0"/>
              <a:t>Profissionais</a:t>
            </a:r>
          </a:p>
          <a:p>
            <a:pPr marL="285750" indent="-285750">
              <a:buFontTx/>
              <a:buChar char="-"/>
            </a:pPr>
            <a:r>
              <a:rPr lang="pt-BR" dirty="0"/>
              <a:t>Serviços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F9D69C-41F1-F12D-A560-3DC49CB941CB}"/>
              </a:ext>
            </a:extLst>
          </p:cNvPr>
          <p:cNvSpPr/>
          <p:nvPr/>
        </p:nvSpPr>
        <p:spPr>
          <a:xfrm>
            <a:off x="689264" y="6258936"/>
            <a:ext cx="8141271" cy="401782"/>
          </a:xfrm>
          <a:prstGeom prst="rect">
            <a:avLst/>
          </a:prstGeom>
          <a:solidFill>
            <a:srgbClr val="55BAB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riar um discurso, contar uma história aos moldes do método científico</a:t>
            </a:r>
          </a:p>
        </p:txBody>
      </p:sp>
    </p:spTree>
    <p:extLst>
      <p:ext uri="{BB962C8B-B14F-4D97-AF65-F5344CB8AC3E}">
        <p14:creationId xmlns:p14="http://schemas.microsoft.com/office/powerpoint/2010/main" val="1136714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907D8-FB18-70D8-06EF-2954E28CD0C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E6A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290BE-8E5B-D9B7-86A2-4B409F026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0"/>
          <a:stretch/>
        </p:blipFill>
        <p:spPr>
          <a:xfrm>
            <a:off x="7263542" y="27296"/>
            <a:ext cx="1880450" cy="1420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88EA6CE8-43F1-8007-5257-E9ADECCB3270}"/>
              </a:ext>
            </a:extLst>
          </p:cNvPr>
          <p:cNvSpPr txBox="1">
            <a:spLocks/>
          </p:cNvSpPr>
          <p:nvPr/>
        </p:nvSpPr>
        <p:spPr>
          <a:xfrm>
            <a:off x="994644" y="274547"/>
            <a:ext cx="7886700" cy="9257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82550" algn="l"/>
              </a:tabLst>
            </a:pPr>
            <a:r>
              <a:rPr lang="pt-BR" sz="4400" b="1" dirty="0">
                <a:solidFill>
                  <a:srgbClr val="538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Roteiro da Live:</a:t>
            </a:r>
          </a:p>
        </p:txBody>
      </p:sp>
      <p:sp>
        <p:nvSpPr>
          <p:cNvPr id="6" name="Subtítulo 4">
            <a:extLst>
              <a:ext uri="{FF2B5EF4-FFF2-40B4-BE49-F238E27FC236}">
                <a16:creationId xmlns:a16="http://schemas.microsoft.com/office/drawing/2014/main" id="{1DAC8975-C2E2-47C5-857F-1063666B34F2}"/>
              </a:ext>
            </a:extLst>
          </p:cNvPr>
          <p:cNvSpPr txBox="1">
            <a:spLocks/>
          </p:cNvSpPr>
          <p:nvPr/>
        </p:nvSpPr>
        <p:spPr>
          <a:xfrm>
            <a:off x="933456" y="1610224"/>
            <a:ext cx="7102181" cy="4501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6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Objetivo do Livro;</a:t>
            </a:r>
          </a:p>
          <a:p>
            <a:pPr algn="l">
              <a:lnSpc>
                <a:spcPct val="16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Normas para a Elaboração do Livro;</a:t>
            </a:r>
          </a:p>
          <a:p>
            <a:pPr algn="l">
              <a:lnSpc>
                <a:spcPct val="16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Dicas sobre a Escrita Científica;</a:t>
            </a:r>
          </a:p>
          <a:p>
            <a:pPr algn="l">
              <a:lnSpc>
                <a:spcPct val="16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Debate.</a:t>
            </a:r>
          </a:p>
          <a:p>
            <a:pPr algn="l">
              <a:lnSpc>
                <a:spcPct val="160000"/>
              </a:lnSpc>
              <a:spcBef>
                <a:spcPts val="600"/>
              </a:spcBef>
              <a:spcAft>
                <a:spcPts val="1200"/>
              </a:spcAft>
            </a:pPr>
            <a:endParaRPr lang="pt-BR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020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907D8-FB18-70D8-06EF-2954E28CD0CE}"/>
              </a:ext>
            </a:extLst>
          </p:cNvPr>
          <p:cNvSpPr/>
          <p:nvPr/>
        </p:nvSpPr>
        <p:spPr>
          <a:xfrm>
            <a:off x="-138546" y="0"/>
            <a:ext cx="9282546" cy="6858000"/>
          </a:xfrm>
          <a:prstGeom prst="rect">
            <a:avLst/>
          </a:prstGeom>
          <a:solidFill>
            <a:srgbClr val="FFE6A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290BE-8E5B-D9B7-86A2-4B409F026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0"/>
          <a:stretch/>
        </p:blipFill>
        <p:spPr>
          <a:xfrm>
            <a:off x="7263542" y="27296"/>
            <a:ext cx="1880450" cy="1420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88EA6CE8-43F1-8007-5257-E9ADECCB3270}"/>
              </a:ext>
            </a:extLst>
          </p:cNvPr>
          <p:cNvSpPr txBox="1">
            <a:spLocks/>
          </p:cNvSpPr>
          <p:nvPr/>
        </p:nvSpPr>
        <p:spPr>
          <a:xfrm>
            <a:off x="1778574" y="1812401"/>
            <a:ext cx="5813717" cy="9257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400" b="1" dirty="0">
                <a:solidFill>
                  <a:srgbClr val="4B7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Roteiro - Exemplos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B6EC7C-BEBF-49B5-76D4-86275FF890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34" t="14831" r="41212" b="31540"/>
          <a:stretch/>
        </p:blipFill>
        <p:spPr>
          <a:xfrm>
            <a:off x="2424545" y="3019878"/>
            <a:ext cx="4156364" cy="275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01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907D8-FB18-70D8-06EF-2954E28CD0CE}"/>
              </a:ext>
            </a:extLst>
          </p:cNvPr>
          <p:cNvSpPr/>
          <p:nvPr/>
        </p:nvSpPr>
        <p:spPr>
          <a:xfrm>
            <a:off x="-138546" y="0"/>
            <a:ext cx="9282546" cy="6858000"/>
          </a:xfrm>
          <a:prstGeom prst="rect">
            <a:avLst/>
          </a:prstGeom>
          <a:solidFill>
            <a:srgbClr val="FFE6A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290BE-8E5B-D9B7-86A2-4B409F026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0"/>
          <a:stretch/>
        </p:blipFill>
        <p:spPr>
          <a:xfrm>
            <a:off x="7263542" y="27296"/>
            <a:ext cx="1880450" cy="1420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ubtítulo 4">
            <a:extLst>
              <a:ext uri="{FF2B5EF4-FFF2-40B4-BE49-F238E27FC236}">
                <a16:creationId xmlns:a16="http://schemas.microsoft.com/office/drawing/2014/main" id="{D54F337F-1C67-0D9B-BEBA-F9A8C602AB52}"/>
              </a:ext>
            </a:extLst>
          </p:cNvPr>
          <p:cNvSpPr txBox="1">
            <a:spLocks/>
          </p:cNvSpPr>
          <p:nvPr/>
        </p:nvSpPr>
        <p:spPr>
          <a:xfrm>
            <a:off x="864174" y="1689212"/>
            <a:ext cx="7628662" cy="38803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3000" b="1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 conter as informações necessárias para descrever o que será tratado no artigo;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Apresentar o local da experiência;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Deve ser claro;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 muito extenso;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Atrativo;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3000" b="1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3000" b="1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pt-BR" sz="3000" b="1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3000" b="1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3200" b="1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2800" b="1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5C2BA4-5078-AB9F-FB6D-AB0FBE8E1A2E}"/>
              </a:ext>
            </a:extLst>
          </p:cNvPr>
          <p:cNvSpPr/>
          <p:nvPr/>
        </p:nvSpPr>
        <p:spPr>
          <a:xfrm>
            <a:off x="1385455" y="477772"/>
            <a:ext cx="4987636" cy="733668"/>
          </a:xfrm>
          <a:prstGeom prst="roundRect">
            <a:avLst/>
          </a:prstGeom>
          <a:solidFill>
            <a:srgbClr val="4B7E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TÍTULO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60B1740-D4E6-EE8C-4C23-D84C78AEEF85}"/>
              </a:ext>
            </a:extLst>
          </p:cNvPr>
          <p:cNvSpPr/>
          <p:nvPr/>
        </p:nvSpPr>
        <p:spPr>
          <a:xfrm>
            <a:off x="864175" y="5569528"/>
            <a:ext cx="7628661" cy="1066800"/>
          </a:xfrm>
          <a:prstGeom prst="roundRect">
            <a:avLst/>
          </a:prstGeom>
          <a:solidFill>
            <a:srgbClr val="55BAB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/>
          </a:p>
          <a:p>
            <a:pPr algn="ctr"/>
            <a:endParaRPr lang="pt-BR" sz="2000" b="1" dirty="0"/>
          </a:p>
          <a:p>
            <a:pPr algn="ctr"/>
            <a:r>
              <a:rPr lang="pt-BR" sz="2000" b="1" dirty="0"/>
              <a:t>SERVIÇOS DE ACOLHIMENTO FAMILIAR EM SANTA CATARINA: GARANTINDO A CONVIVÊNCIA FAMILIAR E COMUNITÁRIA DE CRIANÇAS E ADOLESCENTES</a:t>
            </a:r>
          </a:p>
          <a:p>
            <a:pPr algn="ctr"/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323745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907D8-FB18-70D8-06EF-2954E28CD0CE}"/>
              </a:ext>
            </a:extLst>
          </p:cNvPr>
          <p:cNvSpPr/>
          <p:nvPr/>
        </p:nvSpPr>
        <p:spPr>
          <a:xfrm>
            <a:off x="-138546" y="0"/>
            <a:ext cx="9282546" cy="6858000"/>
          </a:xfrm>
          <a:prstGeom prst="rect">
            <a:avLst/>
          </a:prstGeom>
          <a:solidFill>
            <a:srgbClr val="FFE6A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290BE-8E5B-D9B7-86A2-4B409F026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0"/>
          <a:stretch/>
        </p:blipFill>
        <p:spPr>
          <a:xfrm>
            <a:off x="7263542" y="27296"/>
            <a:ext cx="1880450" cy="1420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ubtítulo 4">
            <a:extLst>
              <a:ext uri="{FF2B5EF4-FFF2-40B4-BE49-F238E27FC236}">
                <a16:creationId xmlns:a16="http://schemas.microsoft.com/office/drawing/2014/main" id="{D54F337F-1C67-0D9B-BEBA-F9A8C602AB52}"/>
              </a:ext>
            </a:extLst>
          </p:cNvPr>
          <p:cNvSpPr txBox="1">
            <a:spLocks/>
          </p:cNvSpPr>
          <p:nvPr/>
        </p:nvSpPr>
        <p:spPr>
          <a:xfrm>
            <a:off x="864172" y="1322734"/>
            <a:ext cx="7628662" cy="24000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3000" b="1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4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Pessoas que contribuiram com a elaboração do trabalho;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34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Alinhado à direita (máximo 5);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34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Informações de identificação;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t-BR" sz="3300" b="1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pt-BR" sz="3000" b="1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3000" b="1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3200" b="1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2800" b="1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5C2BA4-5078-AB9F-FB6D-AB0FBE8E1A2E}"/>
              </a:ext>
            </a:extLst>
          </p:cNvPr>
          <p:cNvSpPr/>
          <p:nvPr/>
        </p:nvSpPr>
        <p:spPr>
          <a:xfrm>
            <a:off x="1510146" y="232062"/>
            <a:ext cx="4987636" cy="733668"/>
          </a:xfrm>
          <a:prstGeom prst="roundRect">
            <a:avLst/>
          </a:prstGeom>
          <a:solidFill>
            <a:srgbClr val="4B7E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AUTORIA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12A30B-8F32-E872-C7EC-6239FE9BC809}"/>
              </a:ext>
            </a:extLst>
          </p:cNvPr>
          <p:cNvSpPr/>
          <p:nvPr/>
        </p:nvSpPr>
        <p:spPr>
          <a:xfrm>
            <a:off x="864173" y="3948547"/>
            <a:ext cx="7628661" cy="2677391"/>
          </a:xfrm>
          <a:prstGeom prst="roundRect">
            <a:avLst/>
          </a:prstGeom>
          <a:solidFill>
            <a:srgbClr val="55BAB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/>
          </a:p>
          <a:p>
            <a:pPr algn="r"/>
            <a:endParaRPr lang="pt-BR" sz="2000" dirty="0"/>
          </a:p>
          <a:p>
            <a:pPr algn="r"/>
            <a:endParaRPr lang="pt-BR" sz="2000" dirty="0"/>
          </a:p>
          <a:p>
            <a:pPr algn="r"/>
            <a:endParaRPr lang="pt-BR" sz="2000" dirty="0"/>
          </a:p>
          <a:p>
            <a:pPr algn="r"/>
            <a:r>
              <a:rPr lang="pt-BR" sz="2000" dirty="0"/>
              <a:t>Janice Merigo</a:t>
            </a:r>
          </a:p>
          <a:p>
            <a:pPr algn="r"/>
            <a:r>
              <a:rPr lang="pt-BR" sz="2000" dirty="0"/>
              <a:t>Federação de Consórcios, Associações e Municípios de Santa Catarina (FECAM)</a:t>
            </a:r>
          </a:p>
          <a:p>
            <a:pPr algn="r"/>
            <a:r>
              <a:rPr lang="pt-BR" sz="2000" dirty="0"/>
              <a:t>Florianópolis-SC</a:t>
            </a:r>
          </a:p>
          <a:p>
            <a:pPr algn="r"/>
            <a:r>
              <a:rPr lang="pt-BR" sz="2000" dirty="0">
                <a:hlinkClick r:id="rId3"/>
              </a:rPr>
              <a:t>assistenciasocial@fecam.org.br</a:t>
            </a:r>
            <a:endParaRPr lang="pt-BR" sz="2000" dirty="0"/>
          </a:p>
          <a:p>
            <a:pPr algn="r"/>
            <a:endParaRPr lang="pt-BR" sz="2000" dirty="0"/>
          </a:p>
          <a:p>
            <a:pPr algn="r"/>
            <a:r>
              <a:rPr lang="pt-BR" sz="2000" dirty="0"/>
              <a:t>Segundo Autor...</a:t>
            </a:r>
          </a:p>
          <a:p>
            <a:pPr algn="r"/>
            <a:r>
              <a:rPr lang="pt-BR" sz="2000" dirty="0"/>
              <a:t>Terceiro Autor...</a:t>
            </a:r>
          </a:p>
          <a:p>
            <a:pPr algn="ctr"/>
            <a:endParaRPr lang="pt-BR" sz="2000" b="1" dirty="0"/>
          </a:p>
          <a:p>
            <a:pPr algn="r"/>
            <a:endParaRPr lang="pt-BR" sz="2000" dirty="0"/>
          </a:p>
          <a:p>
            <a:pPr algn="r"/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150888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907D8-FB18-70D8-06EF-2954E28CD0CE}"/>
              </a:ext>
            </a:extLst>
          </p:cNvPr>
          <p:cNvSpPr/>
          <p:nvPr/>
        </p:nvSpPr>
        <p:spPr>
          <a:xfrm>
            <a:off x="-138546" y="0"/>
            <a:ext cx="9282546" cy="6858000"/>
          </a:xfrm>
          <a:prstGeom prst="rect">
            <a:avLst/>
          </a:prstGeom>
          <a:solidFill>
            <a:srgbClr val="FFE6A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290BE-8E5B-D9B7-86A2-4B409F026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0"/>
          <a:stretch/>
        </p:blipFill>
        <p:spPr>
          <a:xfrm>
            <a:off x="7263542" y="27296"/>
            <a:ext cx="1880450" cy="1420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ubtítulo 4">
            <a:extLst>
              <a:ext uri="{FF2B5EF4-FFF2-40B4-BE49-F238E27FC236}">
                <a16:creationId xmlns:a16="http://schemas.microsoft.com/office/drawing/2014/main" id="{D54F337F-1C67-0D9B-BEBA-F9A8C602AB52}"/>
              </a:ext>
            </a:extLst>
          </p:cNvPr>
          <p:cNvSpPr txBox="1">
            <a:spLocks/>
          </p:cNvSpPr>
          <p:nvPr/>
        </p:nvSpPr>
        <p:spPr>
          <a:xfrm>
            <a:off x="688396" y="1395117"/>
            <a:ext cx="7628662" cy="517204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t-BR" sz="3600" b="1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4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 de 250 palavras;</a:t>
            </a:r>
          </a:p>
          <a:p>
            <a:pPr marL="342900" indent="-342900" algn="l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t-BR" sz="34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Breve introdução (frase);</a:t>
            </a:r>
          </a:p>
          <a:p>
            <a:pPr marL="342900" indent="-342900" algn="l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t-BR" sz="34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Objetivo (igual ao da introdução);</a:t>
            </a:r>
          </a:p>
          <a:p>
            <a:pPr marL="342900" indent="-342900" algn="l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t-BR" sz="34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que foi feito...</a:t>
            </a:r>
          </a:p>
          <a:p>
            <a:pPr marL="342900" indent="-342900" algn="l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t-BR" sz="34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Principais resultados da experiência (descrever, citar);</a:t>
            </a:r>
          </a:p>
          <a:p>
            <a:pPr marL="342900" indent="-342900" algn="l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t-BR" sz="34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Breve conclusão (frase);</a:t>
            </a:r>
          </a:p>
          <a:p>
            <a:pPr marL="342900" indent="-342900" algn="l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t-BR" sz="34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Alinhamento: justificado; </a:t>
            </a:r>
          </a:p>
          <a:p>
            <a:pPr algn="l">
              <a:lnSpc>
                <a:spcPct val="100000"/>
              </a:lnSpc>
            </a:pPr>
            <a:endParaRPr lang="pt-BR" sz="3000" b="1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3000" b="1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3200" b="1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2800" b="1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5C2BA4-5078-AB9F-FB6D-AB0FBE8E1A2E}"/>
              </a:ext>
            </a:extLst>
          </p:cNvPr>
          <p:cNvSpPr/>
          <p:nvPr/>
        </p:nvSpPr>
        <p:spPr>
          <a:xfrm>
            <a:off x="1468582" y="370609"/>
            <a:ext cx="4987636" cy="733668"/>
          </a:xfrm>
          <a:prstGeom prst="roundRect">
            <a:avLst/>
          </a:prstGeom>
          <a:solidFill>
            <a:srgbClr val="4B7E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RESUMO</a:t>
            </a:r>
          </a:p>
        </p:txBody>
      </p:sp>
    </p:spTree>
    <p:extLst>
      <p:ext uri="{BB962C8B-B14F-4D97-AF65-F5344CB8AC3E}">
        <p14:creationId xmlns:p14="http://schemas.microsoft.com/office/powerpoint/2010/main" val="348218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907D8-FB18-70D8-06EF-2954E28CD0CE}"/>
              </a:ext>
            </a:extLst>
          </p:cNvPr>
          <p:cNvSpPr/>
          <p:nvPr/>
        </p:nvSpPr>
        <p:spPr>
          <a:xfrm>
            <a:off x="-138546" y="0"/>
            <a:ext cx="9282546" cy="6858000"/>
          </a:xfrm>
          <a:prstGeom prst="rect">
            <a:avLst/>
          </a:prstGeom>
          <a:solidFill>
            <a:srgbClr val="FFE6A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290BE-8E5B-D9B7-86A2-4B409F026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0"/>
          <a:stretch/>
        </p:blipFill>
        <p:spPr>
          <a:xfrm>
            <a:off x="7263542" y="27296"/>
            <a:ext cx="1880450" cy="1420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5C2BA4-5078-AB9F-FB6D-AB0FBE8E1A2E}"/>
              </a:ext>
            </a:extLst>
          </p:cNvPr>
          <p:cNvSpPr/>
          <p:nvPr/>
        </p:nvSpPr>
        <p:spPr>
          <a:xfrm>
            <a:off x="1468582" y="370609"/>
            <a:ext cx="4987636" cy="733668"/>
          </a:xfrm>
          <a:prstGeom prst="roundRect">
            <a:avLst/>
          </a:prstGeom>
          <a:solidFill>
            <a:srgbClr val="4B7E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RESUMO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6CD0A0-2EC7-CCA9-1602-80132CF04E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21" t="18667" r="18333" b="11597"/>
          <a:stretch/>
        </p:blipFill>
        <p:spPr>
          <a:xfrm>
            <a:off x="390113" y="1492414"/>
            <a:ext cx="8005742" cy="527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84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907D8-FB18-70D8-06EF-2954E28CD0CE}"/>
              </a:ext>
            </a:extLst>
          </p:cNvPr>
          <p:cNvSpPr/>
          <p:nvPr/>
        </p:nvSpPr>
        <p:spPr>
          <a:xfrm>
            <a:off x="-138546" y="0"/>
            <a:ext cx="9282546" cy="6858000"/>
          </a:xfrm>
          <a:prstGeom prst="rect">
            <a:avLst/>
          </a:prstGeom>
          <a:solidFill>
            <a:srgbClr val="FFE6A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290BE-8E5B-D9B7-86A2-4B409F026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0"/>
          <a:stretch/>
        </p:blipFill>
        <p:spPr>
          <a:xfrm>
            <a:off x="7263542" y="27296"/>
            <a:ext cx="1880450" cy="1420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5C2BA4-5078-AB9F-FB6D-AB0FBE8E1A2E}"/>
              </a:ext>
            </a:extLst>
          </p:cNvPr>
          <p:cNvSpPr/>
          <p:nvPr/>
        </p:nvSpPr>
        <p:spPr>
          <a:xfrm>
            <a:off x="1468582" y="370609"/>
            <a:ext cx="4987636" cy="733668"/>
          </a:xfrm>
          <a:prstGeom prst="roundRect">
            <a:avLst/>
          </a:prstGeom>
          <a:solidFill>
            <a:srgbClr val="4B7E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INTRODUÇÃO</a:t>
            </a:r>
          </a:p>
        </p:txBody>
      </p:sp>
      <p:sp>
        <p:nvSpPr>
          <p:cNvPr id="4" name="Subtítulo 4">
            <a:extLst>
              <a:ext uri="{FF2B5EF4-FFF2-40B4-BE49-F238E27FC236}">
                <a16:creationId xmlns:a16="http://schemas.microsoft.com/office/drawing/2014/main" id="{48629725-98B2-9675-AB24-F393513B6777}"/>
              </a:ext>
            </a:extLst>
          </p:cNvPr>
          <p:cNvSpPr txBox="1">
            <a:spLocks/>
          </p:cNvSpPr>
          <p:nvPr/>
        </p:nvSpPr>
        <p:spPr>
          <a:xfrm>
            <a:off x="864173" y="1533558"/>
            <a:ext cx="7628662" cy="4465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3000" b="1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0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Contextualizar o tema: problematização, conceitos, legislações envolvendo a temática;</a:t>
            </a:r>
          </a:p>
          <a:p>
            <a:pPr marL="342900" indent="-342900" algn="l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t-BR" sz="30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Trazer outros estudos sobre o tema;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30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Justificativa da importância do tema e da elaboração do artigo;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30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Último parágrafo: apresentar o objetivo.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3000" b="1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3200" b="1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2800" b="1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19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907D8-FB18-70D8-06EF-2954E28CD0CE}"/>
              </a:ext>
            </a:extLst>
          </p:cNvPr>
          <p:cNvSpPr/>
          <p:nvPr/>
        </p:nvSpPr>
        <p:spPr>
          <a:xfrm>
            <a:off x="-138546" y="0"/>
            <a:ext cx="9282546" cy="6858000"/>
          </a:xfrm>
          <a:prstGeom prst="rect">
            <a:avLst/>
          </a:prstGeom>
          <a:solidFill>
            <a:srgbClr val="FFE6A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290BE-8E5B-D9B7-86A2-4B409F026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0"/>
          <a:stretch/>
        </p:blipFill>
        <p:spPr>
          <a:xfrm>
            <a:off x="7263542" y="27296"/>
            <a:ext cx="1880450" cy="1420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5C2BA4-5078-AB9F-FB6D-AB0FBE8E1A2E}"/>
              </a:ext>
            </a:extLst>
          </p:cNvPr>
          <p:cNvSpPr/>
          <p:nvPr/>
        </p:nvSpPr>
        <p:spPr>
          <a:xfrm>
            <a:off x="1468582" y="370609"/>
            <a:ext cx="4987636" cy="733668"/>
          </a:xfrm>
          <a:prstGeom prst="roundRect">
            <a:avLst/>
          </a:prstGeom>
          <a:solidFill>
            <a:srgbClr val="4B7E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INTRODUÇÃO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79D61E0-1393-3625-9A72-D155980984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9337430"/>
              </p:ext>
            </p:extLst>
          </p:nvPr>
        </p:nvGraphicFramePr>
        <p:xfrm>
          <a:off x="360218" y="2159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ight Brace 5">
            <a:extLst>
              <a:ext uri="{FF2B5EF4-FFF2-40B4-BE49-F238E27FC236}">
                <a16:creationId xmlns:a16="http://schemas.microsoft.com/office/drawing/2014/main" id="{60623F09-8829-E188-B811-EC966329CDB6}"/>
              </a:ext>
            </a:extLst>
          </p:cNvPr>
          <p:cNvSpPr/>
          <p:nvPr/>
        </p:nvSpPr>
        <p:spPr>
          <a:xfrm>
            <a:off x="6456218" y="2022764"/>
            <a:ext cx="374073" cy="4200236"/>
          </a:xfrm>
          <a:prstGeom prst="rightBrace">
            <a:avLst/>
          </a:prstGeom>
          <a:ln w="28575">
            <a:solidFill>
              <a:srgbClr val="55BA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C58B96-A8D2-92AA-CDDB-F783B1D779E6}"/>
              </a:ext>
            </a:extLst>
          </p:cNvPr>
          <p:cNvSpPr/>
          <p:nvPr/>
        </p:nvSpPr>
        <p:spPr>
          <a:xfrm>
            <a:off x="7038109" y="2022764"/>
            <a:ext cx="1880450" cy="817418"/>
          </a:xfrm>
          <a:prstGeom prst="rect">
            <a:avLst/>
          </a:prstGeom>
          <a:noFill/>
          <a:ln>
            <a:solidFill>
              <a:srgbClr val="55BAB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4B7E7A"/>
                </a:solidFill>
              </a:rPr>
              <a:t>GERAL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9E20A7-A3A1-5C00-EAE7-6B321AE1D3C6}"/>
              </a:ext>
            </a:extLst>
          </p:cNvPr>
          <p:cNvSpPr/>
          <p:nvPr/>
        </p:nvSpPr>
        <p:spPr>
          <a:xfrm>
            <a:off x="7038109" y="5237019"/>
            <a:ext cx="1880450" cy="817418"/>
          </a:xfrm>
          <a:prstGeom prst="rect">
            <a:avLst/>
          </a:prstGeom>
          <a:noFill/>
          <a:ln>
            <a:solidFill>
              <a:srgbClr val="55BAB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4B7E7A"/>
                </a:solidFill>
              </a:rPr>
              <a:t>ESPECÍFICO</a:t>
            </a:r>
          </a:p>
        </p:txBody>
      </p:sp>
    </p:spTree>
    <p:extLst>
      <p:ext uri="{BB962C8B-B14F-4D97-AF65-F5344CB8AC3E}">
        <p14:creationId xmlns:p14="http://schemas.microsoft.com/office/powerpoint/2010/main" val="1422735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907D8-FB18-70D8-06EF-2954E28CD0CE}"/>
              </a:ext>
            </a:extLst>
          </p:cNvPr>
          <p:cNvSpPr/>
          <p:nvPr/>
        </p:nvSpPr>
        <p:spPr>
          <a:xfrm>
            <a:off x="-138546" y="0"/>
            <a:ext cx="9282546" cy="6858000"/>
          </a:xfrm>
          <a:prstGeom prst="rect">
            <a:avLst/>
          </a:prstGeom>
          <a:solidFill>
            <a:srgbClr val="FFE6A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290BE-8E5B-D9B7-86A2-4B409F026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0"/>
          <a:stretch/>
        </p:blipFill>
        <p:spPr>
          <a:xfrm>
            <a:off x="7263542" y="27296"/>
            <a:ext cx="1880450" cy="1420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5C2BA4-5078-AB9F-FB6D-AB0FBE8E1A2E}"/>
              </a:ext>
            </a:extLst>
          </p:cNvPr>
          <p:cNvSpPr/>
          <p:nvPr/>
        </p:nvSpPr>
        <p:spPr>
          <a:xfrm>
            <a:off x="1468582" y="370609"/>
            <a:ext cx="4987636" cy="733668"/>
          </a:xfrm>
          <a:prstGeom prst="roundRect">
            <a:avLst/>
          </a:prstGeom>
          <a:solidFill>
            <a:srgbClr val="4B7E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DESENVOLVIMENTO</a:t>
            </a:r>
          </a:p>
        </p:txBody>
      </p:sp>
      <p:sp>
        <p:nvSpPr>
          <p:cNvPr id="4" name="Subtítulo 4">
            <a:extLst>
              <a:ext uri="{FF2B5EF4-FFF2-40B4-BE49-F238E27FC236}">
                <a16:creationId xmlns:a16="http://schemas.microsoft.com/office/drawing/2014/main" id="{8F7CC2E3-545B-74D7-D27B-6F40A8579FDE}"/>
              </a:ext>
            </a:extLst>
          </p:cNvPr>
          <p:cNvSpPr txBox="1">
            <a:spLocks/>
          </p:cNvSpPr>
          <p:nvPr/>
        </p:nvSpPr>
        <p:spPr>
          <a:xfrm>
            <a:off x="864173" y="1533558"/>
            <a:ext cx="7891900" cy="2819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3000" b="1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0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Desenvolvimento: parte central do artigo;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30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Máximo 04 tópicos ou subtítulos (a critério dos autores);</a:t>
            </a:r>
            <a:endParaRPr lang="pt-BR" sz="3000" b="1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3200" b="1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2800" b="1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1750DC-4C24-E566-D62B-F5D342F3CCF1}"/>
              </a:ext>
            </a:extLst>
          </p:cNvPr>
          <p:cNvSpPr/>
          <p:nvPr/>
        </p:nvSpPr>
        <p:spPr>
          <a:xfrm>
            <a:off x="864173" y="4353378"/>
            <a:ext cx="7415654" cy="1964295"/>
          </a:xfrm>
          <a:prstGeom prst="rect">
            <a:avLst/>
          </a:prstGeom>
          <a:solidFill>
            <a:srgbClr val="56BAB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relato de experiência tem a finalidade de descrever uma experiência vivida que pode contribuir com a construção de conhecimento na área de atuação.</a:t>
            </a:r>
          </a:p>
        </p:txBody>
      </p:sp>
    </p:spTree>
    <p:extLst>
      <p:ext uri="{BB962C8B-B14F-4D97-AF65-F5344CB8AC3E}">
        <p14:creationId xmlns:p14="http://schemas.microsoft.com/office/powerpoint/2010/main" val="582738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907D8-FB18-70D8-06EF-2954E28CD0CE}"/>
              </a:ext>
            </a:extLst>
          </p:cNvPr>
          <p:cNvSpPr/>
          <p:nvPr/>
        </p:nvSpPr>
        <p:spPr>
          <a:xfrm>
            <a:off x="-138546" y="-13855"/>
            <a:ext cx="9282546" cy="6858000"/>
          </a:xfrm>
          <a:prstGeom prst="rect">
            <a:avLst/>
          </a:prstGeom>
          <a:solidFill>
            <a:srgbClr val="FFE6A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290BE-8E5B-D9B7-86A2-4B409F026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0"/>
          <a:stretch/>
        </p:blipFill>
        <p:spPr>
          <a:xfrm>
            <a:off x="7263542" y="27296"/>
            <a:ext cx="1880450" cy="1420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5C2BA4-5078-AB9F-FB6D-AB0FBE8E1A2E}"/>
              </a:ext>
            </a:extLst>
          </p:cNvPr>
          <p:cNvSpPr/>
          <p:nvPr/>
        </p:nvSpPr>
        <p:spPr>
          <a:xfrm>
            <a:off x="1468582" y="370609"/>
            <a:ext cx="4987636" cy="733668"/>
          </a:xfrm>
          <a:prstGeom prst="roundRect">
            <a:avLst/>
          </a:prstGeom>
          <a:solidFill>
            <a:srgbClr val="4B7E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DESENVOLVIMENTO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1750DC-4C24-E566-D62B-F5D342F3CCF1}"/>
              </a:ext>
            </a:extLst>
          </p:cNvPr>
          <p:cNvSpPr/>
          <p:nvPr/>
        </p:nvSpPr>
        <p:spPr>
          <a:xfrm>
            <a:off x="559373" y="1474886"/>
            <a:ext cx="7415654" cy="1620982"/>
          </a:xfrm>
          <a:prstGeom prst="rect">
            <a:avLst/>
          </a:prstGeom>
          <a:solidFill>
            <a:srgbClr val="56BAB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DESCRIÇÃO DO CASO: </a:t>
            </a:r>
            <a:r>
              <a:rPr lang="pt-BR" sz="2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descreve a vivência com detalhes, adotando uma sequência cronológica e organizada dos fatos. (O QUE FOI FEITO?). Detalhar os aprendizados, dificuldades, medidas adotadas.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0E0EBF-AA75-58AD-AFD0-40DCE3E764EA}"/>
              </a:ext>
            </a:extLst>
          </p:cNvPr>
          <p:cNvSpPr/>
          <p:nvPr/>
        </p:nvSpPr>
        <p:spPr>
          <a:xfrm>
            <a:off x="559373" y="3304095"/>
            <a:ext cx="7415654" cy="1620982"/>
          </a:xfrm>
          <a:prstGeom prst="rect">
            <a:avLst/>
          </a:prstGeom>
          <a:solidFill>
            <a:srgbClr val="EB991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METODOLOGIA: </a:t>
            </a:r>
            <a:r>
              <a:rPr lang="pt-BR" sz="2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explique como foi o processo da experiência, quais procedimentos foram adotados, ou seja, o passo a passo (COMO FOI FEITO?)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B07C62-CA9A-9C2D-AE19-BD82D9A82E98}"/>
              </a:ext>
            </a:extLst>
          </p:cNvPr>
          <p:cNvSpPr/>
          <p:nvPr/>
        </p:nvSpPr>
        <p:spPr>
          <a:xfrm>
            <a:off x="559373" y="5108757"/>
            <a:ext cx="7415654" cy="1620982"/>
          </a:xfrm>
          <a:prstGeom prst="rect">
            <a:avLst/>
          </a:prstGeom>
          <a:solidFill>
            <a:srgbClr val="56BAB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DISCUSSÃO </a:t>
            </a:r>
            <a:r>
              <a:rPr lang="pt-BR" sz="20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 A LITERATURA CIENTÍFICA: </a:t>
            </a:r>
            <a:r>
              <a:rPr lang="pt-BR" sz="2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relacionar a experiência com conceitos que já são fundamentados na literatura (fornecer as justificativas para explicar as ações tomadas).</a:t>
            </a:r>
          </a:p>
        </p:txBody>
      </p:sp>
    </p:spTree>
    <p:extLst>
      <p:ext uri="{BB962C8B-B14F-4D97-AF65-F5344CB8AC3E}">
        <p14:creationId xmlns:p14="http://schemas.microsoft.com/office/powerpoint/2010/main" val="1103152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907D8-FB18-70D8-06EF-2954E28CD0CE}"/>
              </a:ext>
            </a:extLst>
          </p:cNvPr>
          <p:cNvSpPr/>
          <p:nvPr/>
        </p:nvSpPr>
        <p:spPr>
          <a:xfrm>
            <a:off x="13855" y="0"/>
            <a:ext cx="9282546" cy="6858000"/>
          </a:xfrm>
          <a:prstGeom prst="rect">
            <a:avLst/>
          </a:prstGeom>
          <a:solidFill>
            <a:srgbClr val="FFE6A8"/>
          </a:solidFill>
          <a:ln>
            <a:solidFill>
              <a:srgbClr val="5284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290BE-8E5B-D9B7-86A2-4B409F026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0"/>
          <a:stretch/>
        </p:blipFill>
        <p:spPr>
          <a:xfrm>
            <a:off x="7263542" y="27296"/>
            <a:ext cx="1880450" cy="1420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5C2BA4-5078-AB9F-FB6D-AB0FBE8E1A2E}"/>
              </a:ext>
            </a:extLst>
          </p:cNvPr>
          <p:cNvSpPr/>
          <p:nvPr/>
        </p:nvSpPr>
        <p:spPr>
          <a:xfrm>
            <a:off x="1468582" y="96598"/>
            <a:ext cx="4987636" cy="733668"/>
          </a:xfrm>
          <a:prstGeom prst="roundRect">
            <a:avLst/>
          </a:prstGeom>
          <a:solidFill>
            <a:srgbClr val="4B7E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CITAÇÕES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7CDD47-2016-6ED3-DCE7-6101684979F6}"/>
              </a:ext>
            </a:extLst>
          </p:cNvPr>
          <p:cNvSpPr/>
          <p:nvPr/>
        </p:nvSpPr>
        <p:spPr>
          <a:xfrm>
            <a:off x="2590800" y="1104278"/>
            <a:ext cx="3449782" cy="1591054"/>
          </a:xfrm>
          <a:prstGeom prst="roundRect">
            <a:avLst/>
          </a:prstGeom>
          <a:noFill/>
          <a:ln w="38100">
            <a:solidFill>
              <a:srgbClr val="55BAB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4B7E7A"/>
                </a:solidFill>
              </a:rPr>
              <a:t>Citação direta</a:t>
            </a:r>
            <a:r>
              <a:rPr lang="pt-BR" sz="2400" dirty="0">
                <a:solidFill>
                  <a:srgbClr val="4B7E7A"/>
                </a:solidFill>
              </a:rPr>
              <a:t>: é a transcrição literal de um texto.</a:t>
            </a:r>
          </a:p>
          <a:p>
            <a:pPr algn="ctr"/>
            <a:endParaRPr lang="pt-BR" dirty="0">
              <a:solidFill>
                <a:srgbClr val="4B7E7A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DB874ED-CA56-F1BC-67E5-AC81C09D1C95}"/>
              </a:ext>
            </a:extLst>
          </p:cNvPr>
          <p:cNvSpPr/>
          <p:nvPr/>
        </p:nvSpPr>
        <p:spPr>
          <a:xfrm>
            <a:off x="505692" y="3151286"/>
            <a:ext cx="8132615" cy="2324723"/>
          </a:xfrm>
          <a:prstGeom prst="roundRect">
            <a:avLst/>
          </a:prstGeom>
          <a:noFill/>
          <a:ln>
            <a:solidFill>
              <a:srgbClr val="55BAB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BR" dirty="0">
              <a:solidFill>
                <a:srgbClr val="4B7E7A"/>
              </a:solidFill>
            </a:endParaRPr>
          </a:p>
          <a:p>
            <a:pPr algn="just"/>
            <a:endParaRPr lang="pt-BR" dirty="0">
              <a:solidFill>
                <a:srgbClr val="4B7E7A"/>
              </a:solidFill>
            </a:endParaRPr>
          </a:p>
          <a:p>
            <a:pPr algn="just"/>
            <a:r>
              <a:rPr lang="pt-BR" dirty="0">
                <a:solidFill>
                  <a:srgbClr val="4B7E7A"/>
                </a:solidFill>
              </a:rPr>
              <a:t>Segundo Teixeira (2018, pág.35) “o serviço de família Acolhedora foi implementado a partir de ....”</a:t>
            </a:r>
          </a:p>
          <a:p>
            <a:pPr algn="just"/>
            <a:endParaRPr lang="pt-BR" dirty="0">
              <a:solidFill>
                <a:srgbClr val="4B7E7A"/>
              </a:solidFill>
            </a:endParaRPr>
          </a:p>
          <a:p>
            <a:pPr algn="just"/>
            <a:r>
              <a:rPr lang="pt-BR" dirty="0">
                <a:solidFill>
                  <a:srgbClr val="4B7E7A"/>
                </a:solidFill>
              </a:rPr>
              <a:t>“o serviço de família Acolhedora foi implementado a partir de...” (Teixeira, 2018).</a:t>
            </a:r>
          </a:p>
          <a:p>
            <a:pPr algn="just"/>
            <a:endParaRPr lang="pt-BR" dirty="0">
              <a:solidFill>
                <a:srgbClr val="4B7E7A"/>
              </a:solidFill>
            </a:endParaRPr>
          </a:p>
          <a:p>
            <a:pPr algn="ctr"/>
            <a:endParaRPr lang="pt-BR" dirty="0">
              <a:solidFill>
                <a:srgbClr val="4B7E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02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907D8-FB18-70D8-06EF-2954E28CD0C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1C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290BE-8E5B-D9B7-86A2-4B409F026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0"/>
          <a:stretch/>
        </p:blipFill>
        <p:spPr>
          <a:xfrm>
            <a:off x="7263542" y="27296"/>
            <a:ext cx="1880450" cy="1420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88EA6CE8-43F1-8007-5257-E9ADECCB3270}"/>
              </a:ext>
            </a:extLst>
          </p:cNvPr>
          <p:cNvSpPr txBox="1">
            <a:spLocks/>
          </p:cNvSpPr>
          <p:nvPr/>
        </p:nvSpPr>
        <p:spPr>
          <a:xfrm>
            <a:off x="933456" y="189931"/>
            <a:ext cx="7886700" cy="9257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400" b="1" dirty="0">
                <a:solidFill>
                  <a:srgbClr val="3F74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Acolhimento Familiar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F4431B2-DDCF-1653-1E43-C785ACDF71D7}"/>
              </a:ext>
            </a:extLst>
          </p:cNvPr>
          <p:cNvSpPr/>
          <p:nvPr/>
        </p:nvSpPr>
        <p:spPr>
          <a:xfrm>
            <a:off x="3178574" y="3956536"/>
            <a:ext cx="2333767" cy="1992573"/>
          </a:xfrm>
          <a:prstGeom prst="ellipse">
            <a:avLst/>
          </a:prstGeom>
          <a:solidFill>
            <a:srgbClr val="FFF1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ubtítulo 4">
            <a:extLst>
              <a:ext uri="{FF2B5EF4-FFF2-40B4-BE49-F238E27FC236}">
                <a16:creationId xmlns:a16="http://schemas.microsoft.com/office/drawing/2014/main" id="{5851FE72-A144-C319-49FB-18DDD41F0705}"/>
              </a:ext>
            </a:extLst>
          </p:cNvPr>
          <p:cNvSpPr txBox="1">
            <a:spLocks/>
          </p:cNvSpPr>
          <p:nvPr/>
        </p:nvSpPr>
        <p:spPr>
          <a:xfrm>
            <a:off x="933456" y="1610224"/>
            <a:ext cx="7102181" cy="45015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6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b="1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ambiente familiar </a:t>
            </a:r>
            <a:r>
              <a:rPr lang="pt-BR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comprovadamente reconhecido como o </a:t>
            </a:r>
            <a:r>
              <a:rPr lang="pt-BR" b="1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adequado </a:t>
            </a:r>
            <a:r>
              <a:rPr lang="pt-BR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proporcionar a continuidade do desenvolvimento integral de crianças e adolescentes que foram </a:t>
            </a:r>
            <a:r>
              <a:rPr lang="pt-BR" b="1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separados temporariamente </a:t>
            </a:r>
            <a:r>
              <a:rPr lang="pt-BR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suas famílias de origem, especialmente aquelas na </a:t>
            </a:r>
            <a:r>
              <a:rPr lang="pt-BR" b="1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primeira infância</a:t>
            </a:r>
            <a:r>
              <a:rPr lang="pt-BR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para quem os prejuízos da institucionalização se tornam mais sérios.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872CCB-A202-F3EB-0995-B72FE56D05E8}"/>
              </a:ext>
            </a:extLst>
          </p:cNvPr>
          <p:cNvSpPr txBox="1"/>
          <p:nvPr/>
        </p:nvSpPr>
        <p:spPr>
          <a:xfrm>
            <a:off x="4572000" y="6443611"/>
            <a:ext cx="4248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rgbClr val="558681"/>
                </a:solidFill>
              </a:rPr>
              <a:t>(Pinheiro; Campelo; Valente, 2021)</a:t>
            </a:r>
          </a:p>
        </p:txBody>
      </p:sp>
    </p:spTree>
    <p:extLst>
      <p:ext uri="{BB962C8B-B14F-4D97-AF65-F5344CB8AC3E}">
        <p14:creationId xmlns:p14="http://schemas.microsoft.com/office/powerpoint/2010/main" val="3350337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907D8-FB18-70D8-06EF-2954E28CD0CE}"/>
              </a:ext>
            </a:extLst>
          </p:cNvPr>
          <p:cNvSpPr/>
          <p:nvPr/>
        </p:nvSpPr>
        <p:spPr>
          <a:xfrm>
            <a:off x="13853" y="-27296"/>
            <a:ext cx="9282546" cy="6858000"/>
          </a:xfrm>
          <a:prstGeom prst="rect">
            <a:avLst/>
          </a:prstGeom>
          <a:solidFill>
            <a:srgbClr val="FFE6A8"/>
          </a:solidFill>
          <a:ln>
            <a:solidFill>
              <a:srgbClr val="5284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290BE-8E5B-D9B7-86A2-4B409F026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0"/>
          <a:stretch/>
        </p:blipFill>
        <p:spPr>
          <a:xfrm>
            <a:off x="7263542" y="27296"/>
            <a:ext cx="1880450" cy="1420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5C2BA4-5078-AB9F-FB6D-AB0FBE8E1A2E}"/>
              </a:ext>
            </a:extLst>
          </p:cNvPr>
          <p:cNvSpPr/>
          <p:nvPr/>
        </p:nvSpPr>
        <p:spPr>
          <a:xfrm>
            <a:off x="1468582" y="96598"/>
            <a:ext cx="4987636" cy="733668"/>
          </a:xfrm>
          <a:prstGeom prst="roundRect">
            <a:avLst/>
          </a:prstGeom>
          <a:solidFill>
            <a:srgbClr val="4B7E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CITAÇÕES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CADFC83-F646-F275-AB21-B107A19F934D}"/>
              </a:ext>
            </a:extLst>
          </p:cNvPr>
          <p:cNvSpPr/>
          <p:nvPr/>
        </p:nvSpPr>
        <p:spPr>
          <a:xfrm>
            <a:off x="2355273" y="1032665"/>
            <a:ext cx="3851563" cy="2396335"/>
          </a:xfrm>
          <a:prstGeom prst="roundRect">
            <a:avLst/>
          </a:prstGeom>
          <a:noFill/>
          <a:ln w="38100">
            <a:solidFill>
              <a:srgbClr val="55BAB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4B7E7A"/>
              </a:solidFill>
            </a:endParaRPr>
          </a:p>
          <a:p>
            <a:pPr algn="ctr"/>
            <a:r>
              <a:rPr lang="pt-BR" sz="2400" b="1" dirty="0">
                <a:solidFill>
                  <a:srgbClr val="4B7E7A"/>
                </a:solidFill>
              </a:rPr>
              <a:t>Citação indireta: </a:t>
            </a:r>
            <a:r>
              <a:rPr lang="pt-BR" sz="2400" dirty="0">
                <a:solidFill>
                  <a:srgbClr val="4B7E7A"/>
                </a:solidFill>
              </a:rPr>
              <a:t>ocorre quando a pessoa que escreve o texto aborda a ideia de outro autor usando as suas próprias palavras.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F3AF68-7FD5-C1F8-8D70-D14B83D76D8F}"/>
              </a:ext>
            </a:extLst>
          </p:cNvPr>
          <p:cNvSpPr/>
          <p:nvPr/>
        </p:nvSpPr>
        <p:spPr>
          <a:xfrm>
            <a:off x="568035" y="3882738"/>
            <a:ext cx="8007929" cy="2324723"/>
          </a:xfrm>
          <a:prstGeom prst="roundRect">
            <a:avLst/>
          </a:prstGeom>
          <a:noFill/>
          <a:ln>
            <a:solidFill>
              <a:srgbClr val="55BAB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4B7E7A"/>
                </a:solidFill>
              </a:rPr>
              <a:t>De acordo com Menezes </a:t>
            </a:r>
            <a:r>
              <a:rPr lang="pt-BR" i="1" dirty="0">
                <a:solidFill>
                  <a:srgbClr val="4B7E7A"/>
                </a:solidFill>
              </a:rPr>
              <a:t>et al</a:t>
            </a:r>
            <a:r>
              <a:rPr lang="pt-BR" dirty="0">
                <a:solidFill>
                  <a:srgbClr val="4B7E7A"/>
                </a:solidFill>
              </a:rPr>
              <a:t>. (2022) o serviço de família acolhedora traz vários benefícios ao desenvolvimento infantil.</a:t>
            </a:r>
          </a:p>
          <a:p>
            <a:pPr algn="ctr"/>
            <a:endParaRPr lang="pt-BR" dirty="0">
              <a:solidFill>
                <a:srgbClr val="4B7E7A"/>
              </a:solidFill>
            </a:endParaRPr>
          </a:p>
          <a:p>
            <a:pPr algn="ctr"/>
            <a:r>
              <a:rPr lang="pt-BR" dirty="0">
                <a:solidFill>
                  <a:srgbClr val="4B7E7A"/>
                </a:solidFill>
              </a:rPr>
              <a:t>o serviço de família acolhedora traz vários benefícios ao desenvolvimento infantil (Menezes </a:t>
            </a:r>
            <a:r>
              <a:rPr lang="pt-BR" i="1" dirty="0">
                <a:solidFill>
                  <a:srgbClr val="4B7E7A"/>
                </a:solidFill>
              </a:rPr>
              <a:t>et al</a:t>
            </a:r>
            <a:r>
              <a:rPr lang="pt-BR" dirty="0">
                <a:solidFill>
                  <a:srgbClr val="4B7E7A"/>
                </a:solidFill>
              </a:rPr>
              <a:t>., 2022).</a:t>
            </a:r>
          </a:p>
        </p:txBody>
      </p:sp>
    </p:spTree>
    <p:extLst>
      <p:ext uri="{BB962C8B-B14F-4D97-AF65-F5344CB8AC3E}">
        <p14:creationId xmlns:p14="http://schemas.microsoft.com/office/powerpoint/2010/main" val="2685776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907D8-FB18-70D8-06EF-2954E28CD0CE}"/>
              </a:ext>
            </a:extLst>
          </p:cNvPr>
          <p:cNvSpPr/>
          <p:nvPr/>
        </p:nvSpPr>
        <p:spPr>
          <a:xfrm>
            <a:off x="13853" y="-27296"/>
            <a:ext cx="9282546" cy="6858000"/>
          </a:xfrm>
          <a:prstGeom prst="rect">
            <a:avLst/>
          </a:prstGeom>
          <a:solidFill>
            <a:srgbClr val="FFE6A8"/>
          </a:solidFill>
          <a:ln>
            <a:solidFill>
              <a:srgbClr val="5284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290BE-8E5B-D9B7-86A2-4B409F026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0"/>
          <a:stretch/>
        </p:blipFill>
        <p:spPr>
          <a:xfrm>
            <a:off x="7263542" y="27296"/>
            <a:ext cx="1880450" cy="1420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5C2BA4-5078-AB9F-FB6D-AB0FBE8E1A2E}"/>
              </a:ext>
            </a:extLst>
          </p:cNvPr>
          <p:cNvSpPr/>
          <p:nvPr/>
        </p:nvSpPr>
        <p:spPr>
          <a:xfrm>
            <a:off x="1468582" y="96598"/>
            <a:ext cx="4987636" cy="733668"/>
          </a:xfrm>
          <a:prstGeom prst="roundRect">
            <a:avLst/>
          </a:prstGeom>
          <a:solidFill>
            <a:srgbClr val="4B7E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FIGURAS</a:t>
            </a:r>
          </a:p>
        </p:txBody>
      </p:sp>
      <p:sp>
        <p:nvSpPr>
          <p:cNvPr id="6" name="Subtítulo 4">
            <a:extLst>
              <a:ext uri="{FF2B5EF4-FFF2-40B4-BE49-F238E27FC236}">
                <a16:creationId xmlns:a16="http://schemas.microsoft.com/office/drawing/2014/main" id="{CFDE88FC-58AE-96EF-F81B-3AB62E071CD1}"/>
              </a:ext>
            </a:extLst>
          </p:cNvPr>
          <p:cNvSpPr txBox="1">
            <a:spLocks/>
          </p:cNvSpPr>
          <p:nvPr/>
        </p:nvSpPr>
        <p:spPr>
          <a:xfrm>
            <a:off x="864173" y="1284171"/>
            <a:ext cx="7891900" cy="3925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3000" b="1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0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Fotografias, gráficos, desenhos, imagens;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3000" b="1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0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Inseridas no local do texto (centralizadas);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30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Ótima resolução: 300 dpi (jpg ou png);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30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Autorização de uso da imagem (responsabilidade dos autores);</a:t>
            </a:r>
            <a:endParaRPr lang="pt-BR" sz="3200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769413-38ED-5AC9-597C-F5DECEE7B5C5}"/>
              </a:ext>
            </a:extLst>
          </p:cNvPr>
          <p:cNvSpPr txBox="1"/>
          <p:nvPr/>
        </p:nvSpPr>
        <p:spPr>
          <a:xfrm>
            <a:off x="864173" y="5343110"/>
            <a:ext cx="7739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4B7E7A"/>
                </a:solidFill>
              </a:rPr>
              <a:t>Precisam ser referenciadas no texto - Exemplo:</a:t>
            </a:r>
          </a:p>
          <a:p>
            <a:r>
              <a:rPr lang="pt-BR" sz="1600" dirty="0">
                <a:solidFill>
                  <a:srgbClr val="4B7E7A"/>
                </a:solidFill>
              </a:rPr>
              <a:t>A Figura 1 mostra o processo de atendimento das crianças e adolescentes (...)</a:t>
            </a:r>
          </a:p>
          <a:p>
            <a:endParaRPr lang="pt-BR" sz="1600" dirty="0">
              <a:solidFill>
                <a:srgbClr val="4B7E7A"/>
              </a:solidFill>
            </a:endParaRPr>
          </a:p>
          <a:p>
            <a:r>
              <a:rPr lang="pt-BR" sz="1600" dirty="0">
                <a:solidFill>
                  <a:srgbClr val="4B7E7A"/>
                </a:solidFill>
              </a:rPr>
              <a:t>O serviço de família acolhedora conta com uma equipe composta por x,y, z, conforme podemos observar na Figura 1.</a:t>
            </a:r>
          </a:p>
        </p:txBody>
      </p:sp>
    </p:spTree>
    <p:extLst>
      <p:ext uri="{BB962C8B-B14F-4D97-AF65-F5344CB8AC3E}">
        <p14:creationId xmlns:p14="http://schemas.microsoft.com/office/powerpoint/2010/main" val="2656807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907D8-FB18-70D8-06EF-2954E28CD0CE}"/>
              </a:ext>
            </a:extLst>
          </p:cNvPr>
          <p:cNvSpPr/>
          <p:nvPr/>
        </p:nvSpPr>
        <p:spPr>
          <a:xfrm>
            <a:off x="13853" y="-27296"/>
            <a:ext cx="9282546" cy="6858000"/>
          </a:xfrm>
          <a:prstGeom prst="rect">
            <a:avLst/>
          </a:prstGeom>
          <a:solidFill>
            <a:srgbClr val="FFE6A8"/>
          </a:solidFill>
          <a:ln>
            <a:solidFill>
              <a:srgbClr val="5284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290BE-8E5B-D9B7-86A2-4B409F026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0"/>
          <a:stretch/>
        </p:blipFill>
        <p:spPr>
          <a:xfrm>
            <a:off x="7263542" y="27296"/>
            <a:ext cx="1880450" cy="1420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5C2BA4-5078-AB9F-FB6D-AB0FBE8E1A2E}"/>
              </a:ext>
            </a:extLst>
          </p:cNvPr>
          <p:cNvSpPr/>
          <p:nvPr/>
        </p:nvSpPr>
        <p:spPr>
          <a:xfrm>
            <a:off x="1468582" y="304423"/>
            <a:ext cx="4987636" cy="733668"/>
          </a:xfrm>
          <a:prstGeom prst="roundRect">
            <a:avLst/>
          </a:prstGeom>
          <a:solidFill>
            <a:srgbClr val="4B7E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FIGURAS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B66A35-F6A5-4ACB-4433-0C81C01E0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164" y="2984932"/>
            <a:ext cx="4570420" cy="30484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28A1B5-99DE-E689-05DE-031692251A03}"/>
              </a:ext>
            </a:extLst>
          </p:cNvPr>
          <p:cNvSpPr txBox="1"/>
          <p:nvPr/>
        </p:nvSpPr>
        <p:spPr>
          <a:xfrm>
            <a:off x="1094509" y="2416407"/>
            <a:ext cx="695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4B7E7A"/>
                </a:solidFill>
              </a:rPr>
              <a:t>Figura 1: Fotografia demonstrando atividade de pintura realizada pelas crianças do serviço xxxxx.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1F5498-7769-9C28-6A4C-133164373F03}"/>
              </a:ext>
            </a:extLst>
          </p:cNvPr>
          <p:cNvSpPr txBox="1"/>
          <p:nvPr/>
        </p:nvSpPr>
        <p:spPr>
          <a:xfrm>
            <a:off x="1094509" y="6086938"/>
            <a:ext cx="695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4B7E7A"/>
                </a:solidFill>
              </a:rPr>
              <a:t>Fonte: (Freepik) Exemplo: Acervo da Secretaria Municipal de Assistência Social de xxxxxx (2019) ou Marques (2019) ou Elaborada pelos autores (2023)</a:t>
            </a:r>
          </a:p>
        </p:txBody>
      </p:sp>
      <p:sp>
        <p:nvSpPr>
          <p:cNvPr id="10" name="Subtítulo 4">
            <a:extLst>
              <a:ext uri="{FF2B5EF4-FFF2-40B4-BE49-F238E27FC236}">
                <a16:creationId xmlns:a16="http://schemas.microsoft.com/office/drawing/2014/main" id="{41D4AE05-3E28-0E31-F446-90C5E0454C9F}"/>
              </a:ext>
            </a:extLst>
          </p:cNvPr>
          <p:cNvSpPr txBox="1">
            <a:spLocks/>
          </p:cNvSpPr>
          <p:nvPr/>
        </p:nvSpPr>
        <p:spPr>
          <a:xfrm>
            <a:off x="709176" y="1168974"/>
            <a:ext cx="7891900" cy="1119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3000" dirty="0">
                <a:solidFill>
                  <a:srgbClr val="55837F"/>
                </a:solidFill>
                <a:cs typeface="Arial" panose="020B0604020202020204" pitchFamily="34" charset="0"/>
              </a:rPr>
              <a:t> Título e indicação da fonte;</a:t>
            </a:r>
          </a:p>
          <a:p>
            <a:pPr algn="l">
              <a:lnSpc>
                <a:spcPct val="150000"/>
              </a:lnSpc>
            </a:pPr>
            <a:endParaRPr lang="pt-BR" sz="2800" b="1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7315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907D8-FB18-70D8-06EF-2954E28CD0CE}"/>
              </a:ext>
            </a:extLst>
          </p:cNvPr>
          <p:cNvSpPr/>
          <p:nvPr/>
        </p:nvSpPr>
        <p:spPr>
          <a:xfrm>
            <a:off x="-138546" y="0"/>
            <a:ext cx="9282546" cy="6858000"/>
          </a:xfrm>
          <a:prstGeom prst="rect">
            <a:avLst/>
          </a:prstGeom>
          <a:solidFill>
            <a:srgbClr val="FFE6A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290BE-8E5B-D9B7-86A2-4B409F026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0"/>
          <a:stretch/>
        </p:blipFill>
        <p:spPr>
          <a:xfrm>
            <a:off x="7263542" y="27296"/>
            <a:ext cx="1880450" cy="1420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5C2BA4-5078-AB9F-FB6D-AB0FBE8E1A2E}"/>
              </a:ext>
            </a:extLst>
          </p:cNvPr>
          <p:cNvSpPr/>
          <p:nvPr/>
        </p:nvSpPr>
        <p:spPr>
          <a:xfrm>
            <a:off x="1468582" y="370609"/>
            <a:ext cx="4987636" cy="733668"/>
          </a:xfrm>
          <a:prstGeom prst="roundRect">
            <a:avLst/>
          </a:prstGeom>
          <a:solidFill>
            <a:srgbClr val="4B7E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CONSIDERAÇÕES FINAIS</a:t>
            </a:r>
          </a:p>
        </p:txBody>
      </p:sp>
      <p:sp>
        <p:nvSpPr>
          <p:cNvPr id="4" name="Subtítulo 4">
            <a:extLst>
              <a:ext uri="{FF2B5EF4-FFF2-40B4-BE49-F238E27FC236}">
                <a16:creationId xmlns:a16="http://schemas.microsoft.com/office/drawing/2014/main" id="{D0C40AB6-C3A8-974C-DB06-E8BCF33EF935}"/>
              </a:ext>
            </a:extLst>
          </p:cNvPr>
          <p:cNvSpPr txBox="1">
            <a:spLocks/>
          </p:cNvSpPr>
          <p:nvPr/>
        </p:nvSpPr>
        <p:spPr>
          <a:xfrm>
            <a:off x="864173" y="1533558"/>
            <a:ext cx="7628662" cy="4465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3000" b="1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0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Falar sobre os benefícios e as mudanças causadas pela experiência;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3000" b="1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0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Trazer reflexões e recomendações;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3200" b="1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2800" b="1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062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907D8-FB18-70D8-06EF-2954E28CD0CE}"/>
              </a:ext>
            </a:extLst>
          </p:cNvPr>
          <p:cNvSpPr/>
          <p:nvPr/>
        </p:nvSpPr>
        <p:spPr>
          <a:xfrm>
            <a:off x="-138546" y="0"/>
            <a:ext cx="9282546" cy="6858000"/>
          </a:xfrm>
          <a:prstGeom prst="rect">
            <a:avLst/>
          </a:prstGeom>
          <a:solidFill>
            <a:srgbClr val="FFE6A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290BE-8E5B-D9B7-86A2-4B409F026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0"/>
          <a:stretch/>
        </p:blipFill>
        <p:spPr>
          <a:xfrm>
            <a:off x="7263542" y="27296"/>
            <a:ext cx="1880450" cy="1420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5C2BA4-5078-AB9F-FB6D-AB0FBE8E1A2E}"/>
              </a:ext>
            </a:extLst>
          </p:cNvPr>
          <p:cNvSpPr/>
          <p:nvPr/>
        </p:nvSpPr>
        <p:spPr>
          <a:xfrm>
            <a:off x="1468582" y="370609"/>
            <a:ext cx="4987636" cy="733668"/>
          </a:xfrm>
          <a:prstGeom prst="roundRect">
            <a:avLst/>
          </a:prstGeom>
          <a:solidFill>
            <a:srgbClr val="4B7E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REFERÊNCIAS</a:t>
            </a:r>
          </a:p>
        </p:txBody>
      </p:sp>
      <p:sp>
        <p:nvSpPr>
          <p:cNvPr id="4" name="Subtítulo 4">
            <a:extLst>
              <a:ext uri="{FF2B5EF4-FFF2-40B4-BE49-F238E27FC236}">
                <a16:creationId xmlns:a16="http://schemas.microsoft.com/office/drawing/2014/main" id="{2AFCC88C-1220-5C3C-DD34-A9CE2107DE62}"/>
              </a:ext>
            </a:extLst>
          </p:cNvPr>
          <p:cNvSpPr txBox="1">
            <a:spLocks/>
          </p:cNvSpPr>
          <p:nvPr/>
        </p:nvSpPr>
        <p:spPr>
          <a:xfrm>
            <a:off x="864173" y="1533558"/>
            <a:ext cx="7628662" cy="4465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3000" b="1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0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Apresentar todas as fontes dos materias utilizados: livros, capítulos de livros, legislações, artigos, manuais, etc...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30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Utilizar as normas da ABNT;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30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Aparecer em lista (ordem alfabética);</a:t>
            </a:r>
            <a:endParaRPr lang="pt-BR" sz="3200" b="1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2800" b="1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690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907D8-FB18-70D8-06EF-2954E28CD0CE}"/>
              </a:ext>
            </a:extLst>
          </p:cNvPr>
          <p:cNvSpPr/>
          <p:nvPr/>
        </p:nvSpPr>
        <p:spPr>
          <a:xfrm>
            <a:off x="-138546" y="0"/>
            <a:ext cx="9282546" cy="6858000"/>
          </a:xfrm>
          <a:prstGeom prst="rect">
            <a:avLst/>
          </a:prstGeom>
          <a:solidFill>
            <a:srgbClr val="FFE6A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290BE-8E5B-D9B7-86A2-4B409F026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0"/>
          <a:stretch/>
        </p:blipFill>
        <p:spPr>
          <a:xfrm>
            <a:off x="7263542" y="27296"/>
            <a:ext cx="1880450" cy="1420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5C2BA4-5078-AB9F-FB6D-AB0FBE8E1A2E}"/>
              </a:ext>
            </a:extLst>
          </p:cNvPr>
          <p:cNvSpPr/>
          <p:nvPr/>
        </p:nvSpPr>
        <p:spPr>
          <a:xfrm>
            <a:off x="1468582" y="370609"/>
            <a:ext cx="4987636" cy="733668"/>
          </a:xfrm>
          <a:prstGeom prst="roundRect">
            <a:avLst/>
          </a:prstGeom>
          <a:solidFill>
            <a:srgbClr val="4B7E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REFERÊNCIAS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CC918E-5154-9D39-5BF3-00C2A1B485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8" r="19394"/>
          <a:stretch/>
        </p:blipFill>
        <p:spPr>
          <a:xfrm>
            <a:off x="1013262" y="1474886"/>
            <a:ext cx="6449242" cy="514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225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907D8-FB18-70D8-06EF-2954E28CD0C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1C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290BE-8E5B-D9B7-86A2-4B409F026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0"/>
          <a:stretch/>
        </p:blipFill>
        <p:spPr>
          <a:xfrm>
            <a:off x="7263542" y="27296"/>
            <a:ext cx="1880450" cy="1420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88EA6CE8-43F1-8007-5257-E9ADECCB3270}"/>
              </a:ext>
            </a:extLst>
          </p:cNvPr>
          <p:cNvSpPr txBox="1">
            <a:spLocks/>
          </p:cNvSpPr>
          <p:nvPr/>
        </p:nvSpPr>
        <p:spPr>
          <a:xfrm>
            <a:off x="1002719" y="274547"/>
            <a:ext cx="7886700" cy="9257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400" b="1" dirty="0">
                <a:solidFill>
                  <a:srgbClr val="538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Consultoria Técnica</a:t>
            </a:r>
          </a:p>
        </p:txBody>
      </p:sp>
      <p:pic>
        <p:nvPicPr>
          <p:cNvPr id="6" name="Picture 2" descr="http://novotempo.com/amiltonmenezes/files/2011/07/ideia.jpg">
            <a:extLst>
              <a:ext uri="{FF2B5EF4-FFF2-40B4-BE49-F238E27FC236}">
                <a16:creationId xmlns:a16="http://schemas.microsoft.com/office/drawing/2014/main" id="{CDA8491D-05AE-C2F2-14FA-392335D53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1570038"/>
            <a:ext cx="2241550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ta para a direita 9">
            <a:extLst>
              <a:ext uri="{FF2B5EF4-FFF2-40B4-BE49-F238E27FC236}">
                <a16:creationId xmlns:a16="http://schemas.microsoft.com/office/drawing/2014/main" id="{B502CFCC-DFE0-D62A-0394-95DE6E44F31C}"/>
              </a:ext>
            </a:extLst>
          </p:cNvPr>
          <p:cNvSpPr/>
          <p:nvPr/>
        </p:nvSpPr>
        <p:spPr>
          <a:xfrm>
            <a:off x="3333648" y="2500199"/>
            <a:ext cx="1598572" cy="351420"/>
          </a:xfrm>
          <a:prstGeom prst="rightArrow">
            <a:avLst/>
          </a:prstGeom>
          <a:solidFill>
            <a:srgbClr val="EB991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0D5560-BD56-6DD1-E45C-CAC9056339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60" t="20760" r="56667" b="29383"/>
          <a:stretch/>
        </p:blipFill>
        <p:spPr>
          <a:xfrm>
            <a:off x="5403273" y="1570038"/>
            <a:ext cx="2414200" cy="24812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3913DB-B4AB-AFCA-7781-A9F71FF4AA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727" t="22916" r="55152" b="32349"/>
          <a:stretch/>
        </p:blipFill>
        <p:spPr>
          <a:xfrm>
            <a:off x="2928938" y="4201232"/>
            <a:ext cx="2479963" cy="22998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4A5F55-032A-7F2E-2699-95A08D8D8F36}"/>
              </a:ext>
            </a:extLst>
          </p:cNvPr>
          <p:cNvSpPr txBox="1"/>
          <p:nvPr/>
        </p:nvSpPr>
        <p:spPr>
          <a:xfrm>
            <a:off x="114301" y="6427628"/>
            <a:ext cx="4578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4B7E7A"/>
                </a:solidFill>
              </a:rPr>
              <a:t>Fonte das imagens: Freepik</a:t>
            </a:r>
            <a:endParaRPr lang="pt-BR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85CB75E7-CD33-B422-5F7A-A8C4A6B7EDB7}"/>
              </a:ext>
            </a:extLst>
          </p:cNvPr>
          <p:cNvSpPr txBox="1">
            <a:spLocks/>
          </p:cNvSpPr>
          <p:nvPr/>
        </p:nvSpPr>
        <p:spPr>
          <a:xfrm>
            <a:off x="5403273" y="5135562"/>
            <a:ext cx="3333753" cy="9257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>
                <a:solidFill>
                  <a:srgbClr val="538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Contem com nosso APOIO!</a:t>
            </a:r>
          </a:p>
        </p:txBody>
      </p:sp>
    </p:spTree>
    <p:extLst>
      <p:ext uri="{BB962C8B-B14F-4D97-AF65-F5344CB8AC3E}">
        <p14:creationId xmlns:p14="http://schemas.microsoft.com/office/powerpoint/2010/main" val="23058631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907D8-FB18-70D8-06EF-2954E28CD0C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290BE-8E5B-D9B7-86A2-4B409F026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36" y="762003"/>
            <a:ext cx="4044687" cy="5721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ubtítulo 4">
            <a:extLst>
              <a:ext uri="{FF2B5EF4-FFF2-40B4-BE49-F238E27FC236}">
                <a16:creationId xmlns:a16="http://schemas.microsoft.com/office/drawing/2014/main" id="{5EAD563B-AAC5-8AAF-8254-2DD2C1174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617" y="1892941"/>
            <a:ext cx="2992582" cy="1002659"/>
          </a:xfrm>
        </p:spPr>
        <p:txBody>
          <a:bodyPr>
            <a:normAutofit fontScale="92500"/>
          </a:bodyPr>
          <a:lstStyle/>
          <a:p>
            <a:pPr algn="l"/>
            <a:r>
              <a:rPr lang="pt-BR" sz="1800" b="1" dirty="0">
                <a:solidFill>
                  <a:srgbClr val="3A65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Serviços de Acolhimento Familiar em SC: </a:t>
            </a:r>
            <a:r>
              <a:rPr lang="pt-BR" sz="1400" b="1" dirty="0">
                <a:solidFill>
                  <a:srgbClr val="3A65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garantindo a convivência familiar e comunitária de crianças e adolescentes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9E63CB1-7563-D8F3-D5CA-8FC818613E35}"/>
              </a:ext>
            </a:extLst>
          </p:cNvPr>
          <p:cNvSpPr txBox="1">
            <a:spLocks/>
          </p:cNvSpPr>
          <p:nvPr/>
        </p:nvSpPr>
        <p:spPr>
          <a:xfrm>
            <a:off x="5080285" y="2432704"/>
            <a:ext cx="3333753" cy="9257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>
                <a:solidFill>
                  <a:srgbClr val="538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Muito</a:t>
            </a:r>
          </a:p>
          <a:p>
            <a:r>
              <a:rPr lang="pt-BR" sz="4400" b="1" dirty="0">
                <a:solidFill>
                  <a:srgbClr val="538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</a:p>
        </p:txBody>
      </p:sp>
      <p:sp>
        <p:nvSpPr>
          <p:cNvPr id="6" name="Subtítulo 4">
            <a:extLst>
              <a:ext uri="{FF2B5EF4-FFF2-40B4-BE49-F238E27FC236}">
                <a16:creationId xmlns:a16="http://schemas.microsoft.com/office/drawing/2014/main" id="{DBEE29DD-C142-4979-13C6-00EC2ACFF490}"/>
              </a:ext>
            </a:extLst>
          </p:cNvPr>
          <p:cNvSpPr txBox="1">
            <a:spLocks/>
          </p:cNvSpPr>
          <p:nvPr/>
        </p:nvSpPr>
        <p:spPr>
          <a:xfrm>
            <a:off x="4819495" y="3719560"/>
            <a:ext cx="3855331" cy="92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20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politicaspublicas@fecam.org.br</a:t>
            </a:r>
            <a:endParaRPr lang="pt-BR" sz="2000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000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www.fecam.org.br</a:t>
            </a:r>
            <a:endParaRPr lang="pt-BR" sz="2000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pt-BR" sz="2000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pt-BR" sz="2000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46B222-9CCE-E428-0D16-1399EC9AD1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24" y="5443857"/>
            <a:ext cx="485892" cy="4858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E97FA3-2C90-F4F9-38A6-EF342B173CC8}"/>
              </a:ext>
            </a:extLst>
          </p:cNvPr>
          <p:cNvSpPr txBox="1"/>
          <p:nvPr/>
        </p:nvSpPr>
        <p:spPr>
          <a:xfrm>
            <a:off x="4230397" y="6023056"/>
            <a:ext cx="503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4B7E7A"/>
                </a:solidFill>
              </a:rPr>
              <a:t>Consultoria: </a:t>
            </a:r>
          </a:p>
          <a:p>
            <a:pPr algn="ctr"/>
            <a:r>
              <a:rPr lang="pt-BR" sz="1400" dirty="0">
                <a:hlinkClick r:id="rId6"/>
              </a:rPr>
              <a:t>www.linkedin.com/in/paulo-medeiros-005885271/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405508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907D8-FB18-70D8-06EF-2954E28CD0C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E6A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290BE-8E5B-D9B7-86A2-4B409F026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0"/>
          <a:stretch/>
        </p:blipFill>
        <p:spPr>
          <a:xfrm>
            <a:off x="7263542" y="27296"/>
            <a:ext cx="1880450" cy="1420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88EA6CE8-43F1-8007-5257-E9ADECCB3270}"/>
              </a:ext>
            </a:extLst>
          </p:cNvPr>
          <p:cNvSpPr txBox="1">
            <a:spLocks/>
          </p:cNvSpPr>
          <p:nvPr/>
        </p:nvSpPr>
        <p:spPr>
          <a:xfrm>
            <a:off x="994644" y="274547"/>
            <a:ext cx="7886700" cy="9257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82550" algn="l"/>
              </a:tabLst>
            </a:pPr>
            <a:r>
              <a:rPr lang="pt-BR" sz="4400" b="1" dirty="0">
                <a:solidFill>
                  <a:srgbClr val="538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Experiência SC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A9D2218-365F-ADED-0525-A07C3506B5A4}"/>
              </a:ext>
            </a:extLst>
          </p:cNvPr>
          <p:cNvGraphicFramePr/>
          <p:nvPr/>
        </p:nvGraphicFramePr>
        <p:xfrm>
          <a:off x="1523999" y="1396999"/>
          <a:ext cx="6774873" cy="4920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65C7655-776A-54F6-E9E5-C99F385DE002}"/>
              </a:ext>
            </a:extLst>
          </p:cNvPr>
          <p:cNvSpPr txBox="1"/>
          <p:nvPr/>
        </p:nvSpPr>
        <p:spPr>
          <a:xfrm>
            <a:off x="5961214" y="4937781"/>
            <a:ext cx="25215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>
                <a:solidFill>
                  <a:srgbClr val="4B7E7A"/>
                </a:solidFill>
              </a:rPr>
              <a:t>Municipais e Regionais - convênios e consórcios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7AD1CA-1115-AB00-2C8D-E36F9FF4BD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429" y="3429000"/>
            <a:ext cx="1603251" cy="102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06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907D8-FB18-70D8-06EF-2954E28CD0C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1C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290BE-8E5B-D9B7-86A2-4B409F026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0"/>
          <a:stretch/>
        </p:blipFill>
        <p:spPr>
          <a:xfrm>
            <a:off x="7263542" y="27296"/>
            <a:ext cx="1880450" cy="1420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88EA6CE8-43F1-8007-5257-E9ADECCB3270}"/>
              </a:ext>
            </a:extLst>
          </p:cNvPr>
          <p:cNvSpPr txBox="1">
            <a:spLocks/>
          </p:cNvSpPr>
          <p:nvPr/>
        </p:nvSpPr>
        <p:spPr>
          <a:xfrm>
            <a:off x="1002719" y="274547"/>
            <a:ext cx="7886700" cy="9257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400" b="1" dirty="0">
                <a:solidFill>
                  <a:srgbClr val="538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A19C41F-DD4E-DEEA-B32F-A32BC4725E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121601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Subtítulo 4">
            <a:extLst>
              <a:ext uri="{FF2B5EF4-FFF2-40B4-BE49-F238E27FC236}">
                <a16:creationId xmlns:a16="http://schemas.microsoft.com/office/drawing/2014/main" id="{30103876-8132-EEFE-3384-308C01CC451C}"/>
              </a:ext>
            </a:extLst>
          </p:cNvPr>
          <p:cNvSpPr txBox="1">
            <a:spLocks/>
          </p:cNvSpPr>
          <p:nvPr/>
        </p:nvSpPr>
        <p:spPr>
          <a:xfrm>
            <a:off x="1815657" y="6030539"/>
            <a:ext cx="6260823" cy="92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b="1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Caráter técnico-científico</a:t>
            </a:r>
          </a:p>
        </p:txBody>
      </p:sp>
    </p:spTree>
    <p:extLst>
      <p:ext uri="{BB962C8B-B14F-4D97-AF65-F5344CB8AC3E}">
        <p14:creationId xmlns:p14="http://schemas.microsoft.com/office/powerpoint/2010/main" val="4036461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907D8-FB18-70D8-06EF-2954E28CD0CE}"/>
              </a:ext>
            </a:extLst>
          </p:cNvPr>
          <p:cNvSpPr/>
          <p:nvPr/>
        </p:nvSpPr>
        <p:spPr>
          <a:xfrm>
            <a:off x="0" y="-27296"/>
            <a:ext cx="9144000" cy="6858000"/>
          </a:xfrm>
          <a:prstGeom prst="rect">
            <a:avLst/>
          </a:prstGeom>
          <a:solidFill>
            <a:srgbClr val="FFE6A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290BE-8E5B-D9B7-86A2-4B409F026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0"/>
          <a:stretch/>
        </p:blipFill>
        <p:spPr>
          <a:xfrm>
            <a:off x="7263542" y="27296"/>
            <a:ext cx="1880450" cy="1420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88EA6CE8-43F1-8007-5257-E9ADECCB3270}"/>
              </a:ext>
            </a:extLst>
          </p:cNvPr>
          <p:cNvSpPr txBox="1">
            <a:spLocks/>
          </p:cNvSpPr>
          <p:nvPr/>
        </p:nvSpPr>
        <p:spPr>
          <a:xfrm>
            <a:off x="1002719" y="274547"/>
            <a:ext cx="7886700" cy="9257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400" b="1" dirty="0">
                <a:solidFill>
                  <a:srgbClr val="528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Parcerias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61E23B7-41AE-799D-A4D2-AC638417C5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6359263"/>
              </p:ext>
            </p:extLst>
          </p:nvPr>
        </p:nvGraphicFramePr>
        <p:xfrm>
          <a:off x="1482436" y="1502182"/>
          <a:ext cx="6871854" cy="5014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168900-47C9-A7C2-F745-3C60B4B58248}"/>
              </a:ext>
            </a:extLst>
          </p:cNvPr>
          <p:cNvSpPr/>
          <p:nvPr/>
        </p:nvSpPr>
        <p:spPr>
          <a:xfrm>
            <a:off x="526473" y="3616036"/>
            <a:ext cx="1704110" cy="2585794"/>
          </a:xfrm>
          <a:prstGeom prst="roundRect">
            <a:avLst/>
          </a:prstGeom>
          <a:solidFill>
            <a:srgbClr val="56BAB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  <a:p>
            <a:pPr algn="ctr"/>
            <a:r>
              <a:rPr lang="pt-BR" sz="1400" dirty="0"/>
              <a:t>Convite:</a:t>
            </a:r>
          </a:p>
          <a:p>
            <a:endParaRPr lang="pt-BR" sz="1400" dirty="0"/>
          </a:p>
          <a:p>
            <a:r>
              <a:rPr lang="pt-BR" sz="1400" dirty="0"/>
              <a:t>Grupo de Trabalho Interinstitucional</a:t>
            </a:r>
          </a:p>
          <a:p>
            <a:endParaRPr lang="pt-BR" sz="1400" dirty="0"/>
          </a:p>
          <a:p>
            <a:r>
              <a:rPr lang="pt-BR" sz="1400" dirty="0"/>
              <a:t>Pesquisadores </a:t>
            </a:r>
          </a:p>
          <a:p>
            <a:endParaRPr lang="pt-BR" sz="1400" dirty="0"/>
          </a:p>
          <a:p>
            <a:r>
              <a:rPr lang="pt-BR" sz="1400" dirty="0"/>
              <a:t>Universidades</a:t>
            </a:r>
          </a:p>
          <a:p>
            <a:pPr marL="285750" indent="-285750" algn="ctr">
              <a:buFontTx/>
              <a:buChar char="-"/>
            </a:pPr>
            <a:endParaRPr lang="pt-BR" dirty="0"/>
          </a:p>
          <a:p>
            <a:pPr algn="ctr"/>
            <a:endParaRPr lang="pt-BR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1DCE763-8412-D169-60D6-D703EB6B690C}"/>
              </a:ext>
            </a:extLst>
          </p:cNvPr>
          <p:cNvGrpSpPr/>
          <p:nvPr/>
        </p:nvGrpSpPr>
        <p:grpSpPr>
          <a:xfrm>
            <a:off x="5726203" y="986267"/>
            <a:ext cx="2400336" cy="1526331"/>
            <a:chOff x="4373802" y="444720"/>
            <a:chExt cx="2400336" cy="152633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BA6066-8706-2211-C76A-E2AF070E89DE}"/>
                </a:ext>
              </a:extLst>
            </p:cNvPr>
            <p:cNvSpPr/>
            <p:nvPr/>
          </p:nvSpPr>
          <p:spPr>
            <a:xfrm>
              <a:off x="4484642" y="444720"/>
              <a:ext cx="2289496" cy="152633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993CE1-286E-E54F-4BCD-CAE8E111B901}"/>
                </a:ext>
              </a:extLst>
            </p:cNvPr>
            <p:cNvSpPr txBox="1"/>
            <p:nvPr/>
          </p:nvSpPr>
          <p:spPr>
            <a:xfrm>
              <a:off x="4373802" y="444720"/>
              <a:ext cx="2289496" cy="15263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sz="1400" dirty="0">
                  <a:solidFill>
                    <a:srgbClr val="4B7E7A"/>
                  </a:solidFill>
                </a:rPr>
                <a:t>Associações</a:t>
              </a:r>
              <a:endParaRPr lang="pt-BR" sz="1400" kern="1200" dirty="0">
                <a:solidFill>
                  <a:srgbClr val="4B7E7A"/>
                </a:solidFill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sz="1400" dirty="0">
                  <a:solidFill>
                    <a:srgbClr val="4B7E7A"/>
                  </a:solidFill>
                </a:rPr>
                <a:t>EGEM</a:t>
              </a:r>
              <a:endParaRPr lang="pt-BR" sz="1400" kern="1200" dirty="0">
                <a:solidFill>
                  <a:srgbClr val="4B7E7A"/>
                </a:solidFill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sz="1400" dirty="0">
                  <a:solidFill>
                    <a:srgbClr val="4B7E7A"/>
                  </a:solidFill>
                </a:rPr>
                <a:t>Assessoria de Políticas Públicas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sz="1400" kern="1200" dirty="0">
                  <a:solidFill>
                    <a:srgbClr val="4B7E7A"/>
                  </a:solidFill>
                </a:rPr>
                <a:t>Equi</a:t>
              </a:r>
              <a:r>
                <a:rPr lang="pt-BR" sz="1400" dirty="0">
                  <a:solidFill>
                    <a:srgbClr val="4B7E7A"/>
                  </a:solidFill>
                </a:rPr>
                <a:t>pe de Comunicação</a:t>
              </a:r>
              <a:endParaRPr lang="pt-BR" sz="1400" kern="1200" dirty="0">
                <a:solidFill>
                  <a:srgbClr val="4B7E7A"/>
                </a:solidFill>
              </a:endParaRP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pt-BR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36757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907D8-FB18-70D8-06EF-2954E28CD0C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1C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290BE-8E5B-D9B7-86A2-4B409F026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0"/>
          <a:stretch/>
        </p:blipFill>
        <p:spPr>
          <a:xfrm>
            <a:off x="7263542" y="27296"/>
            <a:ext cx="1880450" cy="1420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88EA6CE8-43F1-8007-5257-E9ADECCB3270}"/>
              </a:ext>
            </a:extLst>
          </p:cNvPr>
          <p:cNvSpPr txBox="1">
            <a:spLocks/>
          </p:cNvSpPr>
          <p:nvPr/>
        </p:nvSpPr>
        <p:spPr>
          <a:xfrm>
            <a:off x="1002719" y="274547"/>
            <a:ext cx="7886700" cy="9257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400" b="1" dirty="0">
                <a:solidFill>
                  <a:srgbClr val="538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8AA3EE9-F503-31C9-EEEB-6C24C408CC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0050246"/>
              </p:ext>
            </p:extLst>
          </p:nvPr>
        </p:nvGraphicFramePr>
        <p:xfrm>
          <a:off x="852055" y="1200339"/>
          <a:ext cx="7439890" cy="51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8469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907D8-FB18-70D8-06EF-2954E28CD0CE}"/>
              </a:ext>
            </a:extLst>
          </p:cNvPr>
          <p:cNvSpPr/>
          <p:nvPr/>
        </p:nvSpPr>
        <p:spPr>
          <a:xfrm>
            <a:off x="0" y="-27296"/>
            <a:ext cx="9144000" cy="6858000"/>
          </a:xfrm>
          <a:prstGeom prst="rect">
            <a:avLst/>
          </a:prstGeom>
          <a:solidFill>
            <a:srgbClr val="FFE6A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290BE-8E5B-D9B7-86A2-4B409F026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0"/>
          <a:stretch/>
        </p:blipFill>
        <p:spPr>
          <a:xfrm>
            <a:off x="7263542" y="27296"/>
            <a:ext cx="1880450" cy="1420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88EA6CE8-43F1-8007-5257-E9ADECCB3270}"/>
              </a:ext>
            </a:extLst>
          </p:cNvPr>
          <p:cNvSpPr txBox="1">
            <a:spLocks/>
          </p:cNvSpPr>
          <p:nvPr/>
        </p:nvSpPr>
        <p:spPr>
          <a:xfrm>
            <a:off x="1002719" y="274547"/>
            <a:ext cx="7886700" cy="9257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400" b="1" dirty="0">
                <a:solidFill>
                  <a:srgbClr val="5082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Normas Gerais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D777BA61-FD9C-F3E4-D86C-BAA9FDCD1F62}"/>
              </a:ext>
            </a:extLst>
          </p:cNvPr>
          <p:cNvSpPr txBox="1">
            <a:spLocks/>
          </p:cNvSpPr>
          <p:nvPr/>
        </p:nvSpPr>
        <p:spPr>
          <a:xfrm>
            <a:off x="1002719" y="1447590"/>
            <a:ext cx="7351572" cy="51173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 de artigo científico;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Normas ABNT;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Editor de texto: word (folha A4);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i="1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pt-BR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(modelo de documento);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Times New Roman (tamanho de letra12);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Espaçamento: 1,5 pt;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Margens: esquerda e superior de 3,0 cm e direita e inferior de 2,0 cm;</a:t>
            </a:r>
          </a:p>
        </p:txBody>
      </p:sp>
    </p:spTree>
    <p:extLst>
      <p:ext uri="{BB962C8B-B14F-4D97-AF65-F5344CB8AC3E}">
        <p14:creationId xmlns:p14="http://schemas.microsoft.com/office/powerpoint/2010/main" val="1342027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907D8-FB18-70D8-06EF-2954E28CD0CE}"/>
              </a:ext>
            </a:extLst>
          </p:cNvPr>
          <p:cNvSpPr/>
          <p:nvPr/>
        </p:nvSpPr>
        <p:spPr>
          <a:xfrm>
            <a:off x="0" y="-27296"/>
            <a:ext cx="9144000" cy="6858000"/>
          </a:xfrm>
          <a:prstGeom prst="rect">
            <a:avLst/>
          </a:prstGeom>
          <a:solidFill>
            <a:srgbClr val="FFF1C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290BE-8E5B-D9B7-86A2-4B409F026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0"/>
          <a:stretch/>
        </p:blipFill>
        <p:spPr>
          <a:xfrm>
            <a:off x="7263542" y="27296"/>
            <a:ext cx="1880450" cy="1420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ubtítulo 4">
            <a:extLst>
              <a:ext uri="{FF2B5EF4-FFF2-40B4-BE49-F238E27FC236}">
                <a16:creationId xmlns:a16="http://schemas.microsoft.com/office/drawing/2014/main" id="{D777BA61-FD9C-F3E4-D86C-BAA9FDCD1F62}"/>
              </a:ext>
            </a:extLst>
          </p:cNvPr>
          <p:cNvSpPr txBox="1">
            <a:spLocks/>
          </p:cNvSpPr>
          <p:nvPr/>
        </p:nvSpPr>
        <p:spPr>
          <a:xfrm>
            <a:off x="591407" y="318655"/>
            <a:ext cx="7351572" cy="61098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10 a 15 páginas (com as referências);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Máximo 05 autores;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em CAIXA ALTA (centralizado em negrito);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Citações e referências bibliográficas (ABNT: autor-data (Ex.: Chartier, 2022);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figuras (fotografias, gráficos, desenhos) – inserir no texto, ter título e fonte;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Qualidade da imagem (resolução de 300 dpi e em formato “png” ou “jpeg”);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58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Autorização de uso (responsabilidade do autor);</a:t>
            </a:r>
          </a:p>
          <a:p>
            <a:pPr algn="l">
              <a:lnSpc>
                <a:spcPct val="100000"/>
              </a:lnSpc>
            </a:pPr>
            <a:endParaRPr lang="pt-BR" sz="2200" dirty="0">
              <a:solidFill>
                <a:srgbClr val="558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628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1932</TotalTime>
  <Words>1413</Words>
  <Application>Microsoft Office PowerPoint</Application>
  <PresentationFormat>On-screen Show (4:3)</PresentationFormat>
  <Paragraphs>280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Wingdings</vt:lpstr>
      <vt:lpstr>Office Theme</vt:lpstr>
      <vt:lpstr> - Apresentação 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Paulo Medeiros</dc:creator>
  <cp:lastModifiedBy>Paulo Medeiros</cp:lastModifiedBy>
  <cp:revision>60</cp:revision>
  <dcterms:created xsi:type="dcterms:W3CDTF">2023-07-07T19:05:45Z</dcterms:created>
  <dcterms:modified xsi:type="dcterms:W3CDTF">2023-08-01T11:40:59Z</dcterms:modified>
</cp:coreProperties>
</file>